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4" r:id="rId39"/>
    <p:sldId id="295" r:id="rId40"/>
    <p:sldId id="293" r:id="rId41"/>
  </p:sldIdLst>
  <p:sldSz cx="12192000" cy="6858000"/>
  <p:notesSz cx="12192000" cy="6858000"/>
  <p:embeddedFontLst>
    <p:embeddedFont>
      <p:font typeface="Garamond" pitchFamily="18" charset="0"/>
      <p:regular r:id="rId42"/>
      <p:bold r:id="rId43"/>
      <p:italic r:id="rId44"/>
    </p:embeddedFont>
    <p:embeddedFont>
      <p:font typeface="Latha" pitchFamily="34" charset="0"/>
      <p:regular r:id="rId45"/>
      <p:bold r:id="rId46"/>
    </p:embeddedFont>
    <p:embeddedFont>
      <p:font typeface="Calibri" pitchFamily="34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552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744592" y="671825"/>
            <a:ext cx="8702814" cy="299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92327" y="4803138"/>
            <a:ext cx="9007345" cy="1122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608015" y="609600"/>
            <a:ext cx="10972800" cy="5638800"/>
          </a:xfrm>
          <a:custGeom>
            <a:avLst/>
            <a:gdLst/>
            <a:ahLst/>
            <a:cxnLst/>
            <a:rect l="l" t="t" r="r" b="b"/>
            <a:pathLst>
              <a:path w="10972800" h="5638800">
                <a:moveTo>
                  <a:pt x="0" y="5638799"/>
                </a:moveTo>
                <a:lnTo>
                  <a:pt x="10972799" y="5638799"/>
                </a:lnTo>
                <a:lnTo>
                  <a:pt x="10972799" y="0"/>
                </a:lnTo>
                <a:lnTo>
                  <a:pt x="0" y="0"/>
                </a:lnTo>
                <a:lnTo>
                  <a:pt x="0" y="5638799"/>
                </a:lnTo>
                <a:close/>
              </a:path>
            </a:pathLst>
          </a:custGeom>
          <a:ln w="15874">
            <a:solidFill>
              <a:srgbClr val="82982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153802"/>
            <a:ext cx="761503" cy="60642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36980" y="3153802"/>
            <a:ext cx="755020" cy="60642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52631" y="1519845"/>
            <a:ext cx="4310755" cy="4501377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1786" y="1519845"/>
            <a:ext cx="3958071" cy="4501377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3450579" y="660135"/>
            <a:ext cx="4467860" cy="653415"/>
          </a:xfrm>
          <a:custGeom>
            <a:avLst/>
            <a:gdLst/>
            <a:ahLst/>
            <a:cxnLst/>
            <a:rect l="l" t="t" r="r" b="b"/>
            <a:pathLst>
              <a:path w="4467859" h="653415">
                <a:moveTo>
                  <a:pt x="4358639" y="0"/>
                </a:moveTo>
                <a:lnTo>
                  <a:pt x="108844" y="0"/>
                </a:lnTo>
                <a:lnTo>
                  <a:pt x="66492" y="8558"/>
                </a:lnTo>
                <a:lnTo>
                  <a:pt x="31893" y="31893"/>
                </a:lnTo>
                <a:lnTo>
                  <a:pt x="8558" y="66492"/>
                </a:lnTo>
                <a:lnTo>
                  <a:pt x="0" y="108844"/>
                </a:lnTo>
                <a:lnTo>
                  <a:pt x="0" y="544342"/>
                </a:lnTo>
                <a:lnTo>
                  <a:pt x="8558" y="586676"/>
                </a:lnTo>
                <a:lnTo>
                  <a:pt x="31893" y="621266"/>
                </a:lnTo>
                <a:lnTo>
                  <a:pt x="66492" y="644597"/>
                </a:lnTo>
                <a:lnTo>
                  <a:pt x="108844" y="653155"/>
                </a:lnTo>
                <a:lnTo>
                  <a:pt x="4358639" y="653155"/>
                </a:lnTo>
                <a:lnTo>
                  <a:pt x="4400991" y="644597"/>
                </a:lnTo>
                <a:lnTo>
                  <a:pt x="4435590" y="621266"/>
                </a:lnTo>
                <a:lnTo>
                  <a:pt x="4458925" y="586676"/>
                </a:lnTo>
                <a:lnTo>
                  <a:pt x="4467483" y="544342"/>
                </a:lnTo>
                <a:lnTo>
                  <a:pt x="4467483" y="108844"/>
                </a:lnTo>
                <a:lnTo>
                  <a:pt x="4458925" y="66492"/>
                </a:lnTo>
                <a:lnTo>
                  <a:pt x="4435590" y="31893"/>
                </a:lnTo>
                <a:lnTo>
                  <a:pt x="4400991" y="8558"/>
                </a:lnTo>
                <a:lnTo>
                  <a:pt x="4358639" y="0"/>
                </a:lnTo>
                <a:close/>
              </a:path>
            </a:pathLst>
          </a:custGeom>
          <a:solidFill>
            <a:srgbClr val="1515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3450579" y="660135"/>
            <a:ext cx="4467860" cy="653415"/>
          </a:xfrm>
          <a:custGeom>
            <a:avLst/>
            <a:gdLst/>
            <a:ahLst/>
            <a:cxnLst/>
            <a:rect l="l" t="t" r="r" b="b"/>
            <a:pathLst>
              <a:path w="4467859" h="653415">
                <a:moveTo>
                  <a:pt x="0" y="108844"/>
                </a:moveTo>
                <a:lnTo>
                  <a:pt x="8558" y="66492"/>
                </a:lnTo>
                <a:lnTo>
                  <a:pt x="31893" y="31893"/>
                </a:lnTo>
                <a:lnTo>
                  <a:pt x="66492" y="8558"/>
                </a:lnTo>
                <a:lnTo>
                  <a:pt x="108844" y="0"/>
                </a:lnTo>
                <a:lnTo>
                  <a:pt x="4358639" y="0"/>
                </a:lnTo>
                <a:lnTo>
                  <a:pt x="4400991" y="8558"/>
                </a:lnTo>
                <a:lnTo>
                  <a:pt x="4435590" y="31893"/>
                </a:lnTo>
                <a:lnTo>
                  <a:pt x="4458925" y="66492"/>
                </a:lnTo>
                <a:lnTo>
                  <a:pt x="4467483" y="108844"/>
                </a:lnTo>
                <a:lnTo>
                  <a:pt x="4467483" y="544342"/>
                </a:lnTo>
                <a:lnTo>
                  <a:pt x="4458925" y="586676"/>
                </a:lnTo>
                <a:lnTo>
                  <a:pt x="4435590" y="621266"/>
                </a:lnTo>
                <a:lnTo>
                  <a:pt x="4400991" y="644597"/>
                </a:lnTo>
                <a:lnTo>
                  <a:pt x="4358639" y="653155"/>
                </a:lnTo>
                <a:lnTo>
                  <a:pt x="108844" y="653155"/>
                </a:lnTo>
                <a:lnTo>
                  <a:pt x="66492" y="644597"/>
                </a:lnTo>
                <a:lnTo>
                  <a:pt x="31893" y="621266"/>
                </a:lnTo>
                <a:lnTo>
                  <a:pt x="8558" y="586676"/>
                </a:lnTo>
                <a:lnTo>
                  <a:pt x="0" y="544342"/>
                </a:lnTo>
                <a:lnTo>
                  <a:pt x="0" y="108844"/>
                </a:lnTo>
                <a:close/>
              </a:path>
            </a:pathLst>
          </a:custGeom>
          <a:ln w="15874">
            <a:solidFill>
              <a:srgbClr val="5F6E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227" y="694761"/>
            <a:ext cx="10515545" cy="8489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tx1"/>
                </a:solidFill>
                <a:latin typeface="Garamond"/>
                <a:cs typeface="Garamon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91891" y="1736593"/>
            <a:ext cx="9987915" cy="3978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3.png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https://www.youtube.com/watch?v=9-Q0ma0uACs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4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" Type="http://schemas.openxmlformats.org/officeDocument/2006/relationships/image" Target="../media/image2.png"/><Relationship Id="rId21" Type="http://schemas.openxmlformats.org/officeDocument/2006/relationships/image" Target="../media/image85.png"/><Relationship Id="rId7" Type="http://schemas.openxmlformats.org/officeDocument/2006/relationships/image" Target="../media/image71.jp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image" Target="../media/image55.pn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5" Type="http://schemas.openxmlformats.org/officeDocument/2006/relationships/image" Target="../media/image79.png"/><Relationship Id="rId10" Type="http://schemas.openxmlformats.org/officeDocument/2006/relationships/image" Target="../media/image74.png"/><Relationship Id="rId19" Type="http://schemas.openxmlformats.org/officeDocument/2006/relationships/image" Target="../media/image83.png"/><Relationship Id="rId4" Type="http://schemas.openxmlformats.org/officeDocument/2006/relationships/image" Target="../media/image3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.png"/><Relationship Id="rId7" Type="http://schemas.openxmlformats.org/officeDocument/2006/relationships/image" Target="../media/image8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95.png"/><Relationship Id="rId10" Type="http://schemas.openxmlformats.org/officeDocument/2006/relationships/image" Target="../media/image100.png"/><Relationship Id="rId4" Type="http://schemas.openxmlformats.org/officeDocument/2006/relationships/image" Target="../media/image3.png"/><Relationship Id="rId9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9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2.png"/><Relationship Id="rId7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3.png"/><Relationship Id="rId9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2.png"/><Relationship Id="rId7" Type="http://schemas.openxmlformats.org/officeDocument/2006/relationships/image" Target="../media/image12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0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g"/><Relationship Id="rId5" Type="http://schemas.openxmlformats.org/officeDocument/2006/relationships/image" Target="../media/image128.jp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g"/><Relationship Id="rId5" Type="http://schemas.openxmlformats.org/officeDocument/2006/relationships/image" Target="../media/image132.jp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2.png"/><Relationship Id="rId7" Type="http://schemas.openxmlformats.org/officeDocument/2006/relationships/image" Target="../media/image13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jpg"/><Relationship Id="rId4" Type="http://schemas.openxmlformats.org/officeDocument/2006/relationships/image" Target="../media/image3.png"/><Relationship Id="rId9" Type="http://schemas.openxmlformats.org/officeDocument/2006/relationships/image" Target="../media/image1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2.png"/><Relationship Id="rId7" Type="http://schemas.openxmlformats.org/officeDocument/2006/relationships/image" Target="../media/image14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png"/><Relationship Id="rId5" Type="http://schemas.openxmlformats.org/officeDocument/2006/relationships/image" Target="../media/image139.jp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otes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beamingnotes.com/" TargetMode="External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studentlaboratory.blogspot.com/" TargetMode="External"/><Relationship Id="rId5" Type="http://schemas.openxmlformats.org/officeDocument/2006/relationships/image" Target="../media/image144.jpg"/><Relationship Id="rId10" Type="http://schemas.openxmlformats.org/officeDocument/2006/relationships/image" Target="../media/image145.jpg"/><Relationship Id="rId4" Type="http://schemas.openxmlformats.org/officeDocument/2006/relationships/image" Target="../media/image3.png"/><Relationship Id="rId9" Type="http://schemas.openxmlformats.org/officeDocument/2006/relationships/hyperlink" Target="https://wikipedia.org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WAhFbyVVbM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youtube.com/watch?v=PWsrVf0J7DU" TargetMode="External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iksha.gov.in/play/collection/do_312585401655779328215374?dialCode=212CJH&amp;contentId=do_31259756634375782421142" TargetMode="External"/><Relationship Id="rId5" Type="http://schemas.openxmlformats.org/officeDocument/2006/relationships/hyperlink" Target="https://diksha.gov.in/play/collection/do_312585401655779328215374?dialCode=212CJH&amp;contentId=do_31260025576938700812790" TargetMode="Externa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5510" y="551194"/>
              <a:ext cx="10058400" cy="56578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93464" y="1510283"/>
              <a:ext cx="1121664" cy="15041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06467" y="1510283"/>
              <a:ext cx="2990088" cy="15041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68821" y="1930663"/>
              <a:ext cx="2075291" cy="45756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75576" y="1140528"/>
              <a:ext cx="3730995" cy="447915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272771" y="5339584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70">
                  <a:moveTo>
                    <a:pt x="3684422" y="0"/>
                  </a:moveTo>
                  <a:lnTo>
                    <a:pt x="46756" y="0"/>
                  </a:lnTo>
                  <a:lnTo>
                    <a:pt x="28572" y="3677"/>
                  </a:lnTo>
                  <a:lnTo>
                    <a:pt x="13708" y="13701"/>
                  </a:lnTo>
                  <a:lnTo>
                    <a:pt x="3679" y="28560"/>
                  </a:lnTo>
                  <a:lnTo>
                    <a:pt x="0" y="46744"/>
                  </a:lnTo>
                  <a:lnTo>
                    <a:pt x="0" y="233434"/>
                  </a:lnTo>
                  <a:lnTo>
                    <a:pt x="3679" y="251595"/>
                  </a:lnTo>
                  <a:lnTo>
                    <a:pt x="13708" y="266431"/>
                  </a:lnTo>
                  <a:lnTo>
                    <a:pt x="28572" y="276435"/>
                  </a:lnTo>
                  <a:lnTo>
                    <a:pt x="46756" y="280105"/>
                  </a:lnTo>
                  <a:lnTo>
                    <a:pt x="3684422" y="280105"/>
                  </a:lnTo>
                  <a:lnTo>
                    <a:pt x="3702569" y="276435"/>
                  </a:lnTo>
                  <a:lnTo>
                    <a:pt x="3717382" y="266431"/>
                  </a:lnTo>
                  <a:lnTo>
                    <a:pt x="3727366" y="251595"/>
                  </a:lnTo>
                  <a:lnTo>
                    <a:pt x="3731026" y="233434"/>
                  </a:lnTo>
                  <a:lnTo>
                    <a:pt x="3731026" y="46744"/>
                  </a:lnTo>
                  <a:lnTo>
                    <a:pt x="3727366" y="28560"/>
                  </a:lnTo>
                  <a:lnTo>
                    <a:pt x="3717382" y="13701"/>
                  </a:lnTo>
                  <a:lnTo>
                    <a:pt x="3702569" y="3677"/>
                  </a:lnTo>
                  <a:lnTo>
                    <a:pt x="3684422" y="0"/>
                  </a:lnTo>
                  <a:close/>
                </a:path>
              </a:pathLst>
            </a:custGeom>
            <a:solidFill>
              <a:srgbClr val="8298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72771" y="5339584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70">
                  <a:moveTo>
                    <a:pt x="0" y="46744"/>
                  </a:moveTo>
                  <a:lnTo>
                    <a:pt x="3679" y="28560"/>
                  </a:lnTo>
                  <a:lnTo>
                    <a:pt x="13708" y="13701"/>
                  </a:lnTo>
                  <a:lnTo>
                    <a:pt x="28572" y="3677"/>
                  </a:lnTo>
                  <a:lnTo>
                    <a:pt x="46756" y="0"/>
                  </a:lnTo>
                  <a:lnTo>
                    <a:pt x="3684422" y="0"/>
                  </a:lnTo>
                  <a:lnTo>
                    <a:pt x="3702569" y="3677"/>
                  </a:lnTo>
                  <a:lnTo>
                    <a:pt x="3717382" y="13701"/>
                  </a:lnTo>
                  <a:lnTo>
                    <a:pt x="3727366" y="28560"/>
                  </a:lnTo>
                  <a:lnTo>
                    <a:pt x="3731026" y="46744"/>
                  </a:lnTo>
                  <a:lnTo>
                    <a:pt x="3731026" y="233434"/>
                  </a:lnTo>
                  <a:lnTo>
                    <a:pt x="3727366" y="251595"/>
                  </a:lnTo>
                  <a:lnTo>
                    <a:pt x="3717382" y="266431"/>
                  </a:lnTo>
                  <a:lnTo>
                    <a:pt x="3702569" y="276435"/>
                  </a:lnTo>
                  <a:lnTo>
                    <a:pt x="3684422" y="280105"/>
                  </a:lnTo>
                  <a:lnTo>
                    <a:pt x="46756" y="280105"/>
                  </a:lnTo>
                  <a:lnTo>
                    <a:pt x="28572" y="276435"/>
                  </a:lnTo>
                  <a:lnTo>
                    <a:pt x="13708" y="266431"/>
                  </a:lnTo>
                  <a:lnTo>
                    <a:pt x="3679" y="251595"/>
                  </a:lnTo>
                  <a:lnTo>
                    <a:pt x="0" y="233434"/>
                  </a:lnTo>
                  <a:lnTo>
                    <a:pt x="0" y="4674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580128" y="5312789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267638" y="1132538"/>
            <a:ext cx="3747135" cy="4463415"/>
            <a:chOff x="7267638" y="1132538"/>
            <a:chExt cx="3747135" cy="4463415"/>
          </a:xfrm>
        </p:grpSpPr>
        <p:sp>
          <p:nvSpPr>
            <p:cNvPr id="20" name="object 20"/>
            <p:cNvSpPr/>
            <p:nvPr/>
          </p:nvSpPr>
          <p:spPr>
            <a:xfrm>
              <a:off x="7275576" y="1140476"/>
              <a:ext cx="220345" cy="4199255"/>
            </a:xfrm>
            <a:custGeom>
              <a:avLst/>
              <a:gdLst/>
              <a:ahLst/>
              <a:cxnLst/>
              <a:rect l="l" t="t" r="r" b="b"/>
              <a:pathLst>
                <a:path w="220345" h="4199255">
                  <a:moveTo>
                    <a:pt x="220194" y="0"/>
                  </a:moveTo>
                  <a:lnTo>
                    <a:pt x="0" y="0"/>
                  </a:lnTo>
                  <a:lnTo>
                    <a:pt x="0" y="4199107"/>
                  </a:lnTo>
                  <a:lnTo>
                    <a:pt x="220194" y="4199107"/>
                  </a:lnTo>
                  <a:lnTo>
                    <a:pt x="220194" y="0"/>
                  </a:lnTo>
                  <a:close/>
                </a:path>
              </a:pathLst>
            </a:custGeom>
            <a:solidFill>
              <a:srgbClr val="8298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275576" y="1140476"/>
              <a:ext cx="220345" cy="4199255"/>
            </a:xfrm>
            <a:custGeom>
              <a:avLst/>
              <a:gdLst/>
              <a:ahLst/>
              <a:cxnLst/>
              <a:rect l="l" t="t" r="r" b="b"/>
              <a:pathLst>
                <a:path w="220345" h="4199255">
                  <a:moveTo>
                    <a:pt x="0" y="4199107"/>
                  </a:moveTo>
                  <a:lnTo>
                    <a:pt x="220194" y="4199107"/>
                  </a:lnTo>
                  <a:lnTo>
                    <a:pt x="220194" y="0"/>
                  </a:lnTo>
                  <a:lnTo>
                    <a:pt x="0" y="0"/>
                  </a:lnTo>
                  <a:lnTo>
                    <a:pt x="0" y="4199107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495794" y="1140502"/>
              <a:ext cx="3510915" cy="248285"/>
            </a:xfrm>
            <a:custGeom>
              <a:avLst/>
              <a:gdLst/>
              <a:ahLst/>
              <a:cxnLst/>
              <a:rect l="l" t="t" r="r" b="b"/>
              <a:pathLst>
                <a:path w="3510915" h="248284">
                  <a:moveTo>
                    <a:pt x="3510777" y="0"/>
                  </a:moveTo>
                  <a:lnTo>
                    <a:pt x="0" y="0"/>
                  </a:lnTo>
                  <a:lnTo>
                    <a:pt x="0" y="247983"/>
                  </a:lnTo>
                  <a:lnTo>
                    <a:pt x="3510777" y="247983"/>
                  </a:lnTo>
                  <a:lnTo>
                    <a:pt x="3510777" y="0"/>
                  </a:lnTo>
                  <a:close/>
                </a:path>
              </a:pathLst>
            </a:custGeom>
            <a:solidFill>
              <a:srgbClr val="8298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495794" y="1140502"/>
              <a:ext cx="3510915" cy="248285"/>
            </a:xfrm>
            <a:custGeom>
              <a:avLst/>
              <a:gdLst/>
              <a:ahLst/>
              <a:cxnLst/>
              <a:rect l="l" t="t" r="r" b="b"/>
              <a:pathLst>
                <a:path w="3510915" h="248284">
                  <a:moveTo>
                    <a:pt x="0" y="247983"/>
                  </a:moveTo>
                  <a:lnTo>
                    <a:pt x="3510777" y="247983"/>
                  </a:lnTo>
                  <a:lnTo>
                    <a:pt x="3510777" y="0"/>
                  </a:lnTo>
                  <a:lnTo>
                    <a:pt x="0" y="0"/>
                  </a:lnTo>
                  <a:lnTo>
                    <a:pt x="0" y="247983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786353" y="1388507"/>
              <a:ext cx="220345" cy="4199255"/>
            </a:xfrm>
            <a:custGeom>
              <a:avLst/>
              <a:gdLst/>
              <a:ahLst/>
              <a:cxnLst/>
              <a:rect l="l" t="t" r="r" b="b"/>
              <a:pathLst>
                <a:path w="220345" h="4199255">
                  <a:moveTo>
                    <a:pt x="220194" y="0"/>
                  </a:moveTo>
                  <a:lnTo>
                    <a:pt x="0" y="0"/>
                  </a:lnTo>
                  <a:lnTo>
                    <a:pt x="0" y="4199107"/>
                  </a:lnTo>
                  <a:lnTo>
                    <a:pt x="220194" y="4199107"/>
                  </a:lnTo>
                  <a:lnTo>
                    <a:pt x="220194" y="0"/>
                  </a:lnTo>
                  <a:close/>
                </a:path>
              </a:pathLst>
            </a:custGeom>
            <a:solidFill>
              <a:srgbClr val="8298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786353" y="1388507"/>
              <a:ext cx="220345" cy="4199255"/>
            </a:xfrm>
            <a:custGeom>
              <a:avLst/>
              <a:gdLst/>
              <a:ahLst/>
              <a:cxnLst/>
              <a:rect l="l" t="t" r="r" b="b"/>
              <a:pathLst>
                <a:path w="220345" h="4199255">
                  <a:moveTo>
                    <a:pt x="0" y="4199107"/>
                  </a:moveTo>
                  <a:lnTo>
                    <a:pt x="220194" y="4199107"/>
                  </a:lnTo>
                  <a:lnTo>
                    <a:pt x="220194" y="0"/>
                  </a:lnTo>
                  <a:lnTo>
                    <a:pt x="0" y="0"/>
                  </a:lnTo>
                  <a:lnTo>
                    <a:pt x="0" y="4199107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078479" y="4487381"/>
              <a:ext cx="5368925" cy="431165"/>
            </a:xfrm>
            <a:custGeom>
              <a:avLst/>
              <a:gdLst/>
              <a:ahLst/>
              <a:cxnLst/>
              <a:rect l="l" t="t" r="r" b="b"/>
              <a:pathLst>
                <a:path w="5368925" h="431164">
                  <a:moveTo>
                    <a:pt x="5368808" y="0"/>
                  </a:moveTo>
                  <a:lnTo>
                    <a:pt x="0" y="0"/>
                  </a:lnTo>
                  <a:lnTo>
                    <a:pt x="0" y="431078"/>
                  </a:lnTo>
                  <a:lnTo>
                    <a:pt x="5368808" y="431078"/>
                  </a:lnTo>
                  <a:lnTo>
                    <a:pt x="5368808" y="0"/>
                  </a:lnTo>
                  <a:close/>
                </a:path>
              </a:pathLst>
            </a:custGeom>
            <a:solidFill>
              <a:srgbClr val="00AF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78479" y="4487381"/>
              <a:ext cx="5368925" cy="431165"/>
            </a:xfrm>
            <a:custGeom>
              <a:avLst/>
              <a:gdLst/>
              <a:ahLst/>
              <a:cxnLst/>
              <a:rect l="l" t="t" r="r" b="b"/>
              <a:pathLst>
                <a:path w="5368925" h="431164">
                  <a:moveTo>
                    <a:pt x="0" y="431078"/>
                  </a:moveTo>
                  <a:lnTo>
                    <a:pt x="5368808" y="431078"/>
                  </a:lnTo>
                  <a:lnTo>
                    <a:pt x="5368808" y="0"/>
                  </a:lnTo>
                  <a:lnTo>
                    <a:pt x="0" y="0"/>
                  </a:lnTo>
                  <a:lnTo>
                    <a:pt x="0" y="431078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78479" y="2660888"/>
              <a:ext cx="5368925" cy="487680"/>
            </a:xfrm>
            <a:custGeom>
              <a:avLst/>
              <a:gdLst/>
              <a:ahLst/>
              <a:cxnLst/>
              <a:rect l="l" t="t" r="r" b="b"/>
              <a:pathLst>
                <a:path w="5368925" h="487680">
                  <a:moveTo>
                    <a:pt x="5368808" y="0"/>
                  </a:moveTo>
                  <a:lnTo>
                    <a:pt x="0" y="0"/>
                  </a:lnTo>
                  <a:lnTo>
                    <a:pt x="0" y="487298"/>
                  </a:lnTo>
                  <a:lnTo>
                    <a:pt x="5368808" y="487298"/>
                  </a:lnTo>
                  <a:lnTo>
                    <a:pt x="5368808" y="0"/>
                  </a:lnTo>
                  <a:close/>
                </a:path>
              </a:pathLst>
            </a:custGeom>
            <a:solidFill>
              <a:srgbClr val="D37F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78479" y="2660888"/>
              <a:ext cx="5368925" cy="487680"/>
            </a:xfrm>
            <a:custGeom>
              <a:avLst/>
              <a:gdLst/>
              <a:ahLst/>
              <a:cxnLst/>
              <a:rect l="l" t="t" r="r" b="b"/>
              <a:pathLst>
                <a:path w="5368925" h="487680">
                  <a:moveTo>
                    <a:pt x="0" y="487298"/>
                  </a:moveTo>
                  <a:lnTo>
                    <a:pt x="5368808" y="487298"/>
                  </a:lnTo>
                  <a:lnTo>
                    <a:pt x="5368808" y="0"/>
                  </a:lnTo>
                  <a:lnTo>
                    <a:pt x="0" y="0"/>
                  </a:lnTo>
                  <a:lnTo>
                    <a:pt x="0" y="487298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78479" y="3560838"/>
              <a:ext cx="5368925" cy="514350"/>
            </a:xfrm>
            <a:custGeom>
              <a:avLst/>
              <a:gdLst/>
              <a:ahLst/>
              <a:cxnLst/>
              <a:rect l="l" t="t" r="r" b="b"/>
              <a:pathLst>
                <a:path w="5368925" h="514350">
                  <a:moveTo>
                    <a:pt x="5368808" y="0"/>
                  </a:moveTo>
                  <a:lnTo>
                    <a:pt x="0" y="0"/>
                  </a:lnTo>
                  <a:lnTo>
                    <a:pt x="0" y="513956"/>
                  </a:lnTo>
                  <a:lnTo>
                    <a:pt x="5368808" y="513956"/>
                  </a:lnTo>
                  <a:lnTo>
                    <a:pt x="5368808" y="0"/>
                  </a:lnTo>
                  <a:close/>
                </a:path>
              </a:pathLst>
            </a:custGeom>
            <a:solidFill>
              <a:srgbClr val="EBD1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78479" y="3560838"/>
              <a:ext cx="5368925" cy="514350"/>
            </a:xfrm>
            <a:custGeom>
              <a:avLst/>
              <a:gdLst/>
              <a:ahLst/>
              <a:cxnLst/>
              <a:rect l="l" t="t" r="r" b="b"/>
              <a:pathLst>
                <a:path w="5368925" h="514350">
                  <a:moveTo>
                    <a:pt x="0" y="513956"/>
                  </a:moveTo>
                  <a:lnTo>
                    <a:pt x="5368808" y="513956"/>
                  </a:lnTo>
                  <a:lnTo>
                    <a:pt x="5368808" y="0"/>
                  </a:lnTo>
                  <a:lnTo>
                    <a:pt x="0" y="0"/>
                  </a:lnTo>
                  <a:lnTo>
                    <a:pt x="0" y="513956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78479" y="5331083"/>
              <a:ext cx="5368925" cy="478155"/>
            </a:xfrm>
            <a:custGeom>
              <a:avLst/>
              <a:gdLst/>
              <a:ahLst/>
              <a:cxnLst/>
              <a:rect l="l" t="t" r="r" b="b"/>
              <a:pathLst>
                <a:path w="5368925" h="478154">
                  <a:moveTo>
                    <a:pt x="5368808" y="0"/>
                  </a:moveTo>
                  <a:lnTo>
                    <a:pt x="0" y="0"/>
                  </a:lnTo>
                  <a:lnTo>
                    <a:pt x="0" y="478011"/>
                  </a:lnTo>
                  <a:lnTo>
                    <a:pt x="5368808" y="478011"/>
                  </a:lnTo>
                  <a:lnTo>
                    <a:pt x="5368808" y="0"/>
                  </a:lnTo>
                  <a:close/>
                </a:path>
              </a:pathLst>
            </a:custGeom>
            <a:solidFill>
              <a:srgbClr val="87A8C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78479" y="5331083"/>
              <a:ext cx="5368925" cy="478155"/>
            </a:xfrm>
            <a:custGeom>
              <a:avLst/>
              <a:gdLst/>
              <a:ahLst/>
              <a:cxnLst/>
              <a:rect l="l" t="t" r="r" b="b"/>
              <a:pathLst>
                <a:path w="5368925" h="478154">
                  <a:moveTo>
                    <a:pt x="0" y="478011"/>
                  </a:moveTo>
                  <a:lnTo>
                    <a:pt x="5368808" y="478011"/>
                  </a:lnTo>
                  <a:lnTo>
                    <a:pt x="5368808" y="0"/>
                  </a:lnTo>
                  <a:lnTo>
                    <a:pt x="0" y="0"/>
                  </a:lnTo>
                  <a:lnTo>
                    <a:pt x="0" y="478011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078479" y="1816617"/>
              <a:ext cx="5368925" cy="431800"/>
            </a:xfrm>
            <a:custGeom>
              <a:avLst/>
              <a:gdLst/>
              <a:ahLst/>
              <a:cxnLst/>
              <a:rect l="l" t="t" r="r" b="b"/>
              <a:pathLst>
                <a:path w="5368925" h="431800">
                  <a:moveTo>
                    <a:pt x="5368808" y="0"/>
                  </a:moveTo>
                  <a:lnTo>
                    <a:pt x="0" y="0"/>
                  </a:lnTo>
                  <a:lnTo>
                    <a:pt x="0" y="431648"/>
                  </a:lnTo>
                  <a:lnTo>
                    <a:pt x="5368808" y="431648"/>
                  </a:lnTo>
                  <a:lnTo>
                    <a:pt x="5368808" y="0"/>
                  </a:lnTo>
                  <a:close/>
                </a:path>
              </a:pathLst>
            </a:custGeom>
            <a:solidFill>
              <a:srgbClr val="D3EE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078479" y="1816617"/>
              <a:ext cx="5368925" cy="431800"/>
            </a:xfrm>
            <a:custGeom>
              <a:avLst/>
              <a:gdLst/>
              <a:ahLst/>
              <a:cxnLst/>
              <a:rect l="l" t="t" r="r" b="b"/>
              <a:pathLst>
                <a:path w="5368925" h="431800">
                  <a:moveTo>
                    <a:pt x="0" y="431648"/>
                  </a:moveTo>
                  <a:lnTo>
                    <a:pt x="5368808" y="431648"/>
                  </a:lnTo>
                  <a:lnTo>
                    <a:pt x="5368808" y="0"/>
                  </a:lnTo>
                  <a:lnTo>
                    <a:pt x="0" y="0"/>
                  </a:lnTo>
                  <a:lnTo>
                    <a:pt x="0" y="431648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595880" y="1411433"/>
            <a:ext cx="4335145" cy="4436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220" marR="354330" indent="985519">
              <a:lnSpc>
                <a:spcPct val="143000"/>
              </a:lnSpc>
              <a:spcBef>
                <a:spcPts val="100"/>
              </a:spcBef>
            </a:pPr>
            <a:r>
              <a:rPr sz="4000" spc="-15" dirty="0">
                <a:latin typeface="Garamond"/>
                <a:cs typeface="Garamond"/>
              </a:rPr>
              <a:t>Evening  </a:t>
            </a:r>
            <a:r>
              <a:rPr sz="4000" spc="-25" dirty="0">
                <a:latin typeface="Garamond"/>
                <a:cs typeface="Garamond"/>
              </a:rPr>
              <a:t>Forensic</a:t>
            </a:r>
            <a:r>
              <a:rPr sz="4000" spc="-40" dirty="0">
                <a:latin typeface="Garamond"/>
                <a:cs typeface="Garamond"/>
              </a:rPr>
              <a:t> </a:t>
            </a:r>
            <a:r>
              <a:rPr sz="4000" spc="-5" dirty="0">
                <a:latin typeface="Garamond"/>
                <a:cs typeface="Garamond"/>
              </a:rPr>
              <a:t>Medicine</a:t>
            </a:r>
            <a:endParaRPr sz="4000">
              <a:latin typeface="Garamond"/>
              <a:cs typeface="Garamond"/>
            </a:endParaRPr>
          </a:p>
          <a:p>
            <a:pPr marL="12700" marR="5080" algn="ctr">
              <a:lnSpc>
                <a:spcPct val="145300"/>
              </a:lnSpc>
              <a:spcBef>
                <a:spcPts val="220"/>
              </a:spcBef>
            </a:pPr>
            <a:r>
              <a:rPr sz="4000" spc="-20" dirty="0">
                <a:latin typeface="Garamond"/>
                <a:cs typeface="Garamond"/>
              </a:rPr>
              <a:t>From </a:t>
            </a:r>
            <a:r>
              <a:rPr sz="4000" spc="-15" dirty="0">
                <a:latin typeface="Garamond"/>
                <a:cs typeface="Garamond"/>
              </a:rPr>
              <a:t>Bombay </a:t>
            </a:r>
            <a:r>
              <a:rPr sz="4000" spc="-5" dirty="0">
                <a:latin typeface="Garamond"/>
                <a:cs typeface="Garamond"/>
              </a:rPr>
              <a:t>central  </a:t>
            </a:r>
            <a:r>
              <a:rPr sz="4000" spc="-10" dirty="0">
                <a:latin typeface="Garamond"/>
                <a:cs typeface="Garamond"/>
              </a:rPr>
              <a:t>Urban</a:t>
            </a:r>
            <a:endParaRPr sz="4000">
              <a:latin typeface="Garamond"/>
              <a:cs typeface="Garamond"/>
            </a:endParaRPr>
          </a:p>
          <a:p>
            <a:pPr algn="ctr">
              <a:lnSpc>
                <a:spcPct val="100000"/>
              </a:lnSpc>
              <a:spcBef>
                <a:spcPts val="2030"/>
              </a:spcBef>
            </a:pPr>
            <a:r>
              <a:rPr sz="4000" spc="-10" dirty="0">
                <a:latin typeface="Garamond"/>
                <a:cs typeface="Garamond"/>
              </a:rPr>
              <a:t>Old </a:t>
            </a:r>
            <a:r>
              <a:rPr sz="4000" spc="-90" dirty="0">
                <a:latin typeface="Garamond"/>
                <a:cs typeface="Garamond"/>
              </a:rPr>
              <a:t>Man’s</a:t>
            </a:r>
            <a:r>
              <a:rPr sz="4000" dirty="0">
                <a:latin typeface="Garamond"/>
                <a:cs typeface="Garamond"/>
              </a:rPr>
              <a:t> </a:t>
            </a:r>
            <a:r>
              <a:rPr sz="4000" spc="-5" dirty="0">
                <a:latin typeface="Garamond"/>
                <a:cs typeface="Garamond"/>
              </a:rPr>
              <a:t>Death</a:t>
            </a:r>
            <a:endParaRPr sz="4000">
              <a:latin typeface="Garamond"/>
              <a:cs typeface="Garamond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574416" y="670559"/>
            <a:ext cx="6724650" cy="981710"/>
            <a:chOff x="2574416" y="670559"/>
            <a:chExt cx="6724650" cy="981710"/>
          </a:xfrm>
        </p:grpSpPr>
        <p:sp>
          <p:nvSpPr>
            <p:cNvPr id="19" name="object 19"/>
            <p:cNvSpPr/>
            <p:nvPr/>
          </p:nvSpPr>
          <p:spPr>
            <a:xfrm>
              <a:off x="2574416" y="757638"/>
              <a:ext cx="6724650" cy="646430"/>
            </a:xfrm>
            <a:custGeom>
              <a:avLst/>
              <a:gdLst/>
              <a:ahLst/>
              <a:cxnLst/>
              <a:rect l="l" t="t" r="r" b="b"/>
              <a:pathLst>
                <a:path w="6724650" h="646430">
                  <a:moveTo>
                    <a:pt x="6724406" y="0"/>
                  </a:moveTo>
                  <a:lnTo>
                    <a:pt x="0" y="0"/>
                  </a:lnTo>
                  <a:lnTo>
                    <a:pt x="0" y="646331"/>
                  </a:lnTo>
                  <a:lnTo>
                    <a:pt x="6724406" y="646331"/>
                  </a:lnTo>
                  <a:lnTo>
                    <a:pt x="672440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70375" y="670559"/>
              <a:ext cx="4363212" cy="98145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49145" y="924306"/>
              <a:ext cx="3768851" cy="3079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954273" y="2869783"/>
              <a:ext cx="5584825" cy="923925"/>
            </a:xfrm>
            <a:custGeom>
              <a:avLst/>
              <a:gdLst/>
              <a:ahLst/>
              <a:cxnLst/>
              <a:rect l="l" t="t" r="r" b="b"/>
              <a:pathLst>
                <a:path w="5584825" h="923925">
                  <a:moveTo>
                    <a:pt x="5584819" y="0"/>
                  </a:moveTo>
                  <a:lnTo>
                    <a:pt x="0" y="0"/>
                  </a:lnTo>
                  <a:lnTo>
                    <a:pt x="0" y="923330"/>
                  </a:lnTo>
                  <a:lnTo>
                    <a:pt x="5584819" y="923330"/>
                  </a:lnTo>
                  <a:lnTo>
                    <a:pt x="55848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033524" y="2885309"/>
            <a:ext cx="50749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sng" spc="-10" dirty="0">
                <a:solidFill>
                  <a:srgbClr val="A7BE4D"/>
                </a:solidFill>
                <a:uFill>
                  <a:solidFill>
                    <a:srgbClr val="A7BE4D"/>
                  </a:solidFill>
                </a:uFill>
                <a:latin typeface="Garamond"/>
                <a:cs typeface="Garamond"/>
                <a:hlinkClick r:id="rId5"/>
              </a:rPr>
              <a:t>https://www.youtube.com/watch?v=9-Q0ma0uACs</a:t>
            </a:r>
            <a:endParaRPr sz="1800">
              <a:latin typeface="Garamond"/>
              <a:cs typeface="Garamond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32231" y="1266444"/>
            <a:ext cx="10116820" cy="1504315"/>
            <a:chOff x="332231" y="1266444"/>
            <a:chExt cx="10116820" cy="150431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2231" y="1266444"/>
              <a:ext cx="4079748" cy="15041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25011" y="1266444"/>
              <a:ext cx="4340351" cy="15041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55179" y="1266444"/>
              <a:ext cx="3293364" cy="150418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753265" y="1426586"/>
            <a:ext cx="1042289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5" dirty="0">
                <a:latin typeface="Garamond"/>
                <a:cs typeface="Garamond"/>
              </a:rPr>
              <a:t>Tamil </a:t>
            </a:r>
            <a:r>
              <a:rPr sz="5400" dirty="0">
                <a:latin typeface="Garamond"/>
                <a:cs typeface="Garamond"/>
              </a:rPr>
              <a:t>poet, </a:t>
            </a:r>
            <a:r>
              <a:rPr sz="5400" spc="-75" dirty="0">
                <a:latin typeface="Garamond"/>
                <a:cs typeface="Garamond"/>
              </a:rPr>
              <a:t>Vairamuthu’s </a:t>
            </a:r>
            <a:r>
              <a:rPr sz="5400" dirty="0">
                <a:latin typeface="Garamond"/>
                <a:cs typeface="Garamond"/>
              </a:rPr>
              <a:t>lyrics </a:t>
            </a:r>
            <a:r>
              <a:rPr sz="5400" spc="-5" dirty="0">
                <a:latin typeface="Garamond"/>
                <a:cs typeface="Garamond"/>
              </a:rPr>
              <a:t>on</a:t>
            </a:r>
            <a:r>
              <a:rPr sz="5400" spc="140" dirty="0">
                <a:latin typeface="Garamond"/>
                <a:cs typeface="Garamond"/>
              </a:rPr>
              <a:t> </a:t>
            </a:r>
            <a:r>
              <a:rPr sz="3600" dirty="0">
                <a:latin typeface="Latha"/>
                <a:cs typeface="Latha"/>
              </a:rPr>
              <a:t>மரம்</a:t>
            </a:r>
            <a:endParaRPr sz="3600">
              <a:latin typeface="Latha"/>
              <a:cs typeface="Lath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472695" y="3502889"/>
            <a:ext cx="6678295" cy="2699385"/>
            <a:chOff x="4472695" y="3502889"/>
            <a:chExt cx="6678295" cy="2699385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72695" y="3502889"/>
              <a:ext cx="2980691" cy="2699004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411973" y="5803581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3684269" y="0"/>
                  </a:moveTo>
                  <a:lnTo>
                    <a:pt x="46603" y="0"/>
                  </a:lnTo>
                  <a:lnTo>
                    <a:pt x="28443" y="3667"/>
                  </a:lnTo>
                  <a:lnTo>
                    <a:pt x="13632" y="13670"/>
                  </a:lnTo>
                  <a:lnTo>
                    <a:pt x="3655" y="28506"/>
                  </a:lnTo>
                  <a:lnTo>
                    <a:pt x="0" y="46674"/>
                  </a:lnTo>
                  <a:lnTo>
                    <a:pt x="0" y="233364"/>
                  </a:lnTo>
                  <a:lnTo>
                    <a:pt x="3655" y="251531"/>
                  </a:lnTo>
                  <a:lnTo>
                    <a:pt x="13632" y="266365"/>
                  </a:lnTo>
                  <a:lnTo>
                    <a:pt x="28443" y="276367"/>
                  </a:lnTo>
                  <a:lnTo>
                    <a:pt x="46603" y="280034"/>
                  </a:lnTo>
                  <a:lnTo>
                    <a:pt x="3684269" y="280034"/>
                  </a:lnTo>
                  <a:lnTo>
                    <a:pt x="3702449" y="276367"/>
                  </a:lnTo>
                  <a:lnTo>
                    <a:pt x="3717302" y="266365"/>
                  </a:lnTo>
                  <a:lnTo>
                    <a:pt x="3727321" y="251531"/>
                  </a:lnTo>
                  <a:lnTo>
                    <a:pt x="3730995" y="233364"/>
                  </a:lnTo>
                  <a:lnTo>
                    <a:pt x="3730995" y="46674"/>
                  </a:lnTo>
                  <a:lnTo>
                    <a:pt x="3727321" y="28506"/>
                  </a:lnTo>
                  <a:lnTo>
                    <a:pt x="3717302" y="13670"/>
                  </a:lnTo>
                  <a:lnTo>
                    <a:pt x="3702449" y="3667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11973" y="5803581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0" y="46674"/>
                  </a:moveTo>
                  <a:lnTo>
                    <a:pt x="3655" y="28506"/>
                  </a:lnTo>
                  <a:lnTo>
                    <a:pt x="13632" y="13670"/>
                  </a:lnTo>
                  <a:lnTo>
                    <a:pt x="28443" y="3667"/>
                  </a:lnTo>
                  <a:lnTo>
                    <a:pt x="46603" y="0"/>
                  </a:lnTo>
                  <a:lnTo>
                    <a:pt x="3684269" y="0"/>
                  </a:lnTo>
                  <a:lnTo>
                    <a:pt x="3702449" y="3667"/>
                  </a:lnTo>
                  <a:lnTo>
                    <a:pt x="3717302" y="13670"/>
                  </a:lnTo>
                  <a:lnTo>
                    <a:pt x="3727321" y="28506"/>
                  </a:lnTo>
                  <a:lnTo>
                    <a:pt x="3730995" y="46674"/>
                  </a:lnTo>
                  <a:lnTo>
                    <a:pt x="3730995" y="233364"/>
                  </a:lnTo>
                  <a:lnTo>
                    <a:pt x="3727321" y="251531"/>
                  </a:lnTo>
                  <a:lnTo>
                    <a:pt x="3717302" y="266365"/>
                  </a:lnTo>
                  <a:lnTo>
                    <a:pt x="3702449" y="276367"/>
                  </a:lnTo>
                  <a:lnTo>
                    <a:pt x="3684269" y="280034"/>
                  </a:lnTo>
                  <a:lnTo>
                    <a:pt x="46603" y="280034"/>
                  </a:lnTo>
                  <a:lnTo>
                    <a:pt x="28443" y="276367"/>
                  </a:lnTo>
                  <a:lnTo>
                    <a:pt x="13632" y="266365"/>
                  </a:lnTo>
                  <a:lnTo>
                    <a:pt x="3655" y="251531"/>
                  </a:lnTo>
                  <a:lnTo>
                    <a:pt x="0" y="233364"/>
                  </a:lnTo>
                  <a:lnTo>
                    <a:pt x="0" y="466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719193" y="5776665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045719" y="924836"/>
            <a:ext cx="1835150" cy="52324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77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40"/>
              </a:spcBef>
            </a:pPr>
            <a:r>
              <a:rPr sz="2800" b="1" spc="-15" dirty="0">
                <a:latin typeface="Garamond"/>
                <a:cs typeface="Garamond"/>
              </a:rPr>
              <a:t>Motivation</a:t>
            </a:r>
            <a:endParaRPr sz="2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004" y="1595627"/>
              <a:ext cx="4985004" cy="461772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68195" y="1854195"/>
            <a:ext cx="4237355" cy="331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“</a:t>
            </a:r>
            <a:r>
              <a:rPr sz="2400" b="1" spc="-5" dirty="0">
                <a:latin typeface="Garamond"/>
                <a:cs typeface="Garamond"/>
              </a:rPr>
              <a:t>It </a:t>
            </a:r>
            <a:r>
              <a:rPr sz="2400" b="1" spc="-10" dirty="0">
                <a:latin typeface="Garamond"/>
                <a:cs typeface="Garamond"/>
              </a:rPr>
              <a:t>takes </a:t>
            </a:r>
            <a:r>
              <a:rPr sz="2400" b="1" dirty="0">
                <a:latin typeface="Garamond"/>
                <a:cs typeface="Garamond"/>
              </a:rPr>
              <a:t>much time to </a:t>
            </a:r>
            <a:r>
              <a:rPr sz="2400" b="1" spc="-5" dirty="0">
                <a:latin typeface="Garamond"/>
                <a:cs typeface="Garamond"/>
              </a:rPr>
              <a:t>kill </a:t>
            </a:r>
            <a:r>
              <a:rPr sz="2400" b="1" dirty="0">
                <a:latin typeface="Garamond"/>
                <a:cs typeface="Garamond"/>
              </a:rPr>
              <a:t>a</a:t>
            </a:r>
            <a:r>
              <a:rPr sz="2400" b="1" spc="-80" dirty="0">
                <a:latin typeface="Garamond"/>
                <a:cs typeface="Garamond"/>
              </a:rPr>
              <a:t> </a:t>
            </a:r>
            <a:r>
              <a:rPr sz="2400" b="1" spc="5" dirty="0">
                <a:latin typeface="Garamond"/>
                <a:cs typeface="Garamond"/>
              </a:rPr>
              <a:t>tree,  </a:t>
            </a:r>
            <a:r>
              <a:rPr sz="2400" b="1" dirty="0">
                <a:latin typeface="Garamond"/>
                <a:cs typeface="Garamond"/>
              </a:rPr>
              <a:t>Not a </a:t>
            </a:r>
            <a:r>
              <a:rPr sz="2400" b="1" spc="-5" dirty="0">
                <a:latin typeface="Garamond"/>
                <a:cs typeface="Garamond"/>
              </a:rPr>
              <a:t>simple </a:t>
            </a:r>
            <a:r>
              <a:rPr sz="2400" b="1" spc="-20" dirty="0">
                <a:latin typeface="Garamond"/>
                <a:cs typeface="Garamond"/>
              </a:rPr>
              <a:t>jab </a:t>
            </a:r>
            <a:r>
              <a:rPr sz="2400" b="1" spc="-5" dirty="0">
                <a:latin typeface="Garamond"/>
                <a:cs typeface="Garamond"/>
              </a:rPr>
              <a:t>of </a:t>
            </a:r>
            <a:r>
              <a:rPr sz="2400" b="1" dirty="0">
                <a:latin typeface="Garamond"/>
                <a:cs typeface="Garamond"/>
              </a:rPr>
              <a:t>the </a:t>
            </a:r>
            <a:r>
              <a:rPr sz="2400" b="1" spc="-10" dirty="0">
                <a:latin typeface="Garamond"/>
                <a:cs typeface="Garamond"/>
              </a:rPr>
              <a:t>knife  Will </a:t>
            </a:r>
            <a:r>
              <a:rPr sz="2400" b="1" spc="-5" dirty="0">
                <a:latin typeface="Garamond"/>
                <a:cs typeface="Garamond"/>
              </a:rPr>
              <a:t>do it. </a:t>
            </a:r>
            <a:r>
              <a:rPr sz="2400" b="1" dirty="0">
                <a:latin typeface="Garamond"/>
                <a:cs typeface="Garamond"/>
              </a:rPr>
              <a:t>It </a:t>
            </a:r>
            <a:r>
              <a:rPr sz="2400" b="1" spc="-5" dirty="0">
                <a:latin typeface="Garamond"/>
                <a:cs typeface="Garamond"/>
              </a:rPr>
              <a:t>has</a:t>
            </a:r>
            <a:r>
              <a:rPr sz="2400" b="1" spc="-15" dirty="0">
                <a:latin typeface="Garamond"/>
                <a:cs typeface="Garamond"/>
              </a:rPr>
              <a:t> </a:t>
            </a:r>
            <a:r>
              <a:rPr sz="2400" b="1" dirty="0">
                <a:latin typeface="Garamond"/>
                <a:cs typeface="Garamond"/>
              </a:rPr>
              <a:t>grown</a:t>
            </a:r>
            <a:endParaRPr sz="2400">
              <a:latin typeface="Garamond"/>
              <a:cs typeface="Garamond"/>
            </a:endParaRPr>
          </a:p>
          <a:p>
            <a:pPr marL="12700" marR="560070">
              <a:lnSpc>
                <a:spcPct val="100000"/>
              </a:lnSpc>
            </a:pPr>
            <a:r>
              <a:rPr sz="2400" b="1" spc="-5" dirty="0">
                <a:latin typeface="Garamond"/>
                <a:cs typeface="Garamond"/>
              </a:rPr>
              <a:t>Slowly consuming </a:t>
            </a:r>
            <a:r>
              <a:rPr sz="2400" b="1" dirty="0">
                <a:latin typeface="Garamond"/>
                <a:cs typeface="Garamond"/>
              </a:rPr>
              <a:t>the </a:t>
            </a:r>
            <a:r>
              <a:rPr sz="2400" b="1" spc="10" dirty="0">
                <a:latin typeface="Garamond"/>
                <a:cs typeface="Garamond"/>
              </a:rPr>
              <a:t>earth,  </a:t>
            </a:r>
            <a:r>
              <a:rPr sz="2400" b="1" spc="-5" dirty="0">
                <a:latin typeface="Garamond"/>
                <a:cs typeface="Garamond"/>
              </a:rPr>
              <a:t>Rising out </a:t>
            </a:r>
            <a:r>
              <a:rPr sz="2400" b="1" dirty="0">
                <a:latin typeface="Garamond"/>
                <a:cs typeface="Garamond"/>
              </a:rPr>
              <a:t>of </a:t>
            </a:r>
            <a:r>
              <a:rPr sz="2400" b="1" spc="-5" dirty="0">
                <a:latin typeface="Garamond"/>
                <a:cs typeface="Garamond"/>
              </a:rPr>
              <a:t>it, </a:t>
            </a:r>
            <a:r>
              <a:rPr sz="2400" b="1" spc="-10" dirty="0">
                <a:latin typeface="Garamond"/>
                <a:cs typeface="Garamond"/>
              </a:rPr>
              <a:t>feeding  </a:t>
            </a:r>
            <a:r>
              <a:rPr sz="2400" b="1" spc="-5" dirty="0">
                <a:latin typeface="Garamond"/>
                <a:cs typeface="Garamond"/>
              </a:rPr>
              <a:t>Upon its </a:t>
            </a:r>
            <a:r>
              <a:rPr sz="2400" b="1" spc="10" dirty="0">
                <a:latin typeface="Garamond"/>
                <a:cs typeface="Garamond"/>
              </a:rPr>
              <a:t>crust, </a:t>
            </a:r>
            <a:r>
              <a:rPr sz="2400" b="1" spc="-10" dirty="0">
                <a:latin typeface="Garamond"/>
                <a:cs typeface="Garamond"/>
              </a:rPr>
              <a:t>absorbing  </a:t>
            </a:r>
            <a:r>
              <a:rPr sz="2400" b="1" spc="-35" dirty="0">
                <a:latin typeface="Garamond"/>
                <a:cs typeface="Garamond"/>
              </a:rPr>
              <a:t>Years </a:t>
            </a:r>
            <a:r>
              <a:rPr sz="2400" b="1" dirty="0">
                <a:latin typeface="Garamond"/>
                <a:cs typeface="Garamond"/>
              </a:rPr>
              <a:t>of </a:t>
            </a:r>
            <a:r>
              <a:rPr sz="2400" b="1" spc="-10" dirty="0">
                <a:latin typeface="Garamond"/>
                <a:cs typeface="Garamond"/>
              </a:rPr>
              <a:t>sunlight, </a:t>
            </a:r>
            <a:r>
              <a:rPr sz="2400" b="1" spc="-25" dirty="0">
                <a:latin typeface="Garamond"/>
                <a:cs typeface="Garamond"/>
              </a:rPr>
              <a:t>air, water,  </a:t>
            </a:r>
            <a:r>
              <a:rPr sz="2400" b="1" spc="-5" dirty="0">
                <a:latin typeface="Garamond"/>
                <a:cs typeface="Garamond"/>
              </a:rPr>
              <a:t>And out </a:t>
            </a:r>
            <a:r>
              <a:rPr sz="2400" b="1" dirty="0">
                <a:latin typeface="Garamond"/>
                <a:cs typeface="Garamond"/>
              </a:rPr>
              <a:t>of </a:t>
            </a:r>
            <a:r>
              <a:rPr sz="2400" b="1" spc="-5" dirty="0">
                <a:latin typeface="Garamond"/>
                <a:cs typeface="Garamond"/>
              </a:rPr>
              <a:t>its leprous hide  </a:t>
            </a:r>
            <a:r>
              <a:rPr sz="2400" b="1" dirty="0">
                <a:latin typeface="Garamond"/>
                <a:cs typeface="Garamond"/>
              </a:rPr>
              <a:t>Sprouting</a:t>
            </a:r>
            <a:r>
              <a:rPr sz="2400" b="1" spc="-10" dirty="0">
                <a:latin typeface="Garamond"/>
                <a:cs typeface="Garamond"/>
              </a:rPr>
              <a:t> leaves.”</a:t>
            </a:r>
            <a:endParaRPr sz="2400">
              <a:latin typeface="Garamond"/>
              <a:cs typeface="Garamond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988374" y="819472"/>
            <a:ext cx="6685915" cy="5572760"/>
            <a:chOff x="4988374" y="819472"/>
            <a:chExt cx="6685915" cy="557276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34400" y="1266444"/>
              <a:ext cx="3139440" cy="512521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996312" y="827410"/>
              <a:ext cx="3137535" cy="619125"/>
            </a:xfrm>
            <a:custGeom>
              <a:avLst/>
              <a:gdLst/>
              <a:ahLst/>
              <a:cxnLst/>
              <a:rect l="l" t="t" r="r" b="b"/>
              <a:pathLst>
                <a:path w="3137534" h="619125">
                  <a:moveTo>
                    <a:pt x="3033887" y="0"/>
                  </a:moveTo>
                  <a:lnTo>
                    <a:pt x="103113" y="0"/>
                  </a:lnTo>
                  <a:lnTo>
                    <a:pt x="63007" y="8111"/>
                  </a:lnTo>
                  <a:lnTo>
                    <a:pt x="30228" y="30232"/>
                  </a:lnTo>
                  <a:lnTo>
                    <a:pt x="8113" y="63046"/>
                  </a:lnTo>
                  <a:lnTo>
                    <a:pt x="0" y="103235"/>
                  </a:lnTo>
                  <a:lnTo>
                    <a:pt x="0" y="515873"/>
                  </a:lnTo>
                  <a:lnTo>
                    <a:pt x="8113" y="555979"/>
                  </a:lnTo>
                  <a:lnTo>
                    <a:pt x="30228" y="588759"/>
                  </a:lnTo>
                  <a:lnTo>
                    <a:pt x="63007" y="610874"/>
                  </a:lnTo>
                  <a:lnTo>
                    <a:pt x="103113" y="618987"/>
                  </a:lnTo>
                  <a:lnTo>
                    <a:pt x="3033887" y="618987"/>
                  </a:lnTo>
                  <a:lnTo>
                    <a:pt x="3074062" y="610874"/>
                  </a:lnTo>
                  <a:lnTo>
                    <a:pt x="3106845" y="588759"/>
                  </a:lnTo>
                  <a:lnTo>
                    <a:pt x="3128935" y="555979"/>
                  </a:lnTo>
                  <a:lnTo>
                    <a:pt x="3137032" y="515873"/>
                  </a:lnTo>
                  <a:lnTo>
                    <a:pt x="3137032" y="103235"/>
                  </a:lnTo>
                  <a:lnTo>
                    <a:pt x="3128935" y="63046"/>
                  </a:lnTo>
                  <a:lnTo>
                    <a:pt x="3106845" y="30232"/>
                  </a:lnTo>
                  <a:lnTo>
                    <a:pt x="3074062" y="8111"/>
                  </a:lnTo>
                  <a:lnTo>
                    <a:pt x="303388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96312" y="827410"/>
              <a:ext cx="3137535" cy="619125"/>
            </a:xfrm>
            <a:custGeom>
              <a:avLst/>
              <a:gdLst/>
              <a:ahLst/>
              <a:cxnLst/>
              <a:rect l="l" t="t" r="r" b="b"/>
              <a:pathLst>
                <a:path w="3137534" h="619125">
                  <a:moveTo>
                    <a:pt x="0" y="103235"/>
                  </a:moveTo>
                  <a:lnTo>
                    <a:pt x="8113" y="63046"/>
                  </a:lnTo>
                  <a:lnTo>
                    <a:pt x="30228" y="30232"/>
                  </a:lnTo>
                  <a:lnTo>
                    <a:pt x="63007" y="8111"/>
                  </a:lnTo>
                  <a:lnTo>
                    <a:pt x="103113" y="0"/>
                  </a:lnTo>
                  <a:lnTo>
                    <a:pt x="3033887" y="0"/>
                  </a:lnTo>
                  <a:lnTo>
                    <a:pt x="3074062" y="8111"/>
                  </a:lnTo>
                  <a:lnTo>
                    <a:pt x="3106845" y="30232"/>
                  </a:lnTo>
                  <a:lnTo>
                    <a:pt x="3128935" y="63046"/>
                  </a:lnTo>
                  <a:lnTo>
                    <a:pt x="3137032" y="103235"/>
                  </a:lnTo>
                  <a:lnTo>
                    <a:pt x="3137032" y="515873"/>
                  </a:lnTo>
                  <a:lnTo>
                    <a:pt x="3128935" y="555979"/>
                  </a:lnTo>
                  <a:lnTo>
                    <a:pt x="3106845" y="588759"/>
                  </a:lnTo>
                  <a:lnTo>
                    <a:pt x="3074062" y="610874"/>
                  </a:lnTo>
                  <a:lnTo>
                    <a:pt x="3033887" y="618987"/>
                  </a:lnTo>
                  <a:lnTo>
                    <a:pt x="103113" y="618987"/>
                  </a:lnTo>
                  <a:lnTo>
                    <a:pt x="63007" y="610874"/>
                  </a:lnTo>
                  <a:lnTo>
                    <a:pt x="30228" y="588759"/>
                  </a:lnTo>
                  <a:lnTo>
                    <a:pt x="8113" y="555979"/>
                  </a:lnTo>
                  <a:lnTo>
                    <a:pt x="0" y="515873"/>
                  </a:lnTo>
                  <a:lnTo>
                    <a:pt x="0" y="103235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391662" y="778505"/>
            <a:ext cx="23469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0" dirty="0">
                <a:solidFill>
                  <a:srgbClr val="FFFFFF"/>
                </a:solidFill>
              </a:rPr>
              <a:t>STANZA</a:t>
            </a:r>
            <a:r>
              <a:rPr sz="4000" spc="-80" dirty="0">
                <a:solidFill>
                  <a:srgbClr val="FFFFFF"/>
                </a:solidFill>
              </a:rPr>
              <a:t> </a:t>
            </a:r>
            <a:r>
              <a:rPr sz="4000" spc="-5" dirty="0">
                <a:solidFill>
                  <a:srgbClr val="FFFFFF"/>
                </a:solidFill>
              </a:rPr>
              <a:t>1</a:t>
            </a:r>
            <a:endParaRPr sz="4000"/>
          </a:p>
        </p:txBody>
      </p:sp>
      <p:grpSp>
        <p:nvGrpSpPr>
          <p:cNvPr id="14" name="object 14"/>
          <p:cNvGrpSpPr/>
          <p:nvPr/>
        </p:nvGrpSpPr>
        <p:grpSpPr>
          <a:xfrm>
            <a:off x="4445386" y="630862"/>
            <a:ext cx="7113905" cy="5277485"/>
            <a:chOff x="4445386" y="630862"/>
            <a:chExt cx="7113905" cy="5277485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45386" y="2070174"/>
              <a:ext cx="4979913" cy="383767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819887" y="638799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69">
                  <a:moveTo>
                    <a:pt x="3684269" y="0"/>
                  </a:moveTo>
                  <a:lnTo>
                    <a:pt x="46756" y="0"/>
                  </a:lnTo>
                  <a:lnTo>
                    <a:pt x="28572" y="3659"/>
                  </a:lnTo>
                  <a:lnTo>
                    <a:pt x="13708" y="13643"/>
                  </a:lnTo>
                  <a:lnTo>
                    <a:pt x="3679" y="28456"/>
                  </a:lnTo>
                  <a:lnTo>
                    <a:pt x="0" y="46603"/>
                  </a:lnTo>
                  <a:lnTo>
                    <a:pt x="0" y="233293"/>
                  </a:lnTo>
                  <a:lnTo>
                    <a:pt x="3679" y="251478"/>
                  </a:lnTo>
                  <a:lnTo>
                    <a:pt x="13708" y="266341"/>
                  </a:lnTo>
                  <a:lnTo>
                    <a:pt x="28572" y="276370"/>
                  </a:lnTo>
                  <a:lnTo>
                    <a:pt x="46756" y="280050"/>
                  </a:lnTo>
                  <a:lnTo>
                    <a:pt x="3684269" y="280050"/>
                  </a:lnTo>
                  <a:lnTo>
                    <a:pt x="3702454" y="276370"/>
                  </a:lnTo>
                  <a:lnTo>
                    <a:pt x="3717317" y="266341"/>
                  </a:lnTo>
                  <a:lnTo>
                    <a:pt x="3727346" y="251478"/>
                  </a:lnTo>
                  <a:lnTo>
                    <a:pt x="3731026" y="233293"/>
                  </a:lnTo>
                  <a:lnTo>
                    <a:pt x="3731026" y="46603"/>
                  </a:lnTo>
                  <a:lnTo>
                    <a:pt x="3727346" y="28456"/>
                  </a:lnTo>
                  <a:lnTo>
                    <a:pt x="3717317" y="13643"/>
                  </a:lnTo>
                  <a:lnTo>
                    <a:pt x="3702454" y="3659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819887" y="638799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69">
                  <a:moveTo>
                    <a:pt x="0" y="46603"/>
                  </a:moveTo>
                  <a:lnTo>
                    <a:pt x="3679" y="28456"/>
                  </a:lnTo>
                  <a:lnTo>
                    <a:pt x="13708" y="13643"/>
                  </a:lnTo>
                  <a:lnTo>
                    <a:pt x="28572" y="3659"/>
                  </a:lnTo>
                  <a:lnTo>
                    <a:pt x="46756" y="0"/>
                  </a:lnTo>
                  <a:lnTo>
                    <a:pt x="3684269" y="0"/>
                  </a:lnTo>
                  <a:lnTo>
                    <a:pt x="3702454" y="3659"/>
                  </a:lnTo>
                  <a:lnTo>
                    <a:pt x="3717317" y="13643"/>
                  </a:lnTo>
                  <a:lnTo>
                    <a:pt x="3727346" y="28456"/>
                  </a:lnTo>
                  <a:lnTo>
                    <a:pt x="3731026" y="46603"/>
                  </a:lnTo>
                  <a:lnTo>
                    <a:pt x="3731026" y="233293"/>
                  </a:lnTo>
                  <a:lnTo>
                    <a:pt x="3727346" y="251478"/>
                  </a:lnTo>
                  <a:lnTo>
                    <a:pt x="3717317" y="266341"/>
                  </a:lnTo>
                  <a:lnTo>
                    <a:pt x="3702454" y="276370"/>
                  </a:lnTo>
                  <a:lnTo>
                    <a:pt x="3684269" y="280050"/>
                  </a:lnTo>
                  <a:lnTo>
                    <a:pt x="46756" y="280050"/>
                  </a:lnTo>
                  <a:lnTo>
                    <a:pt x="28572" y="276370"/>
                  </a:lnTo>
                  <a:lnTo>
                    <a:pt x="13708" y="266341"/>
                  </a:lnTo>
                  <a:lnTo>
                    <a:pt x="3679" y="251478"/>
                  </a:lnTo>
                  <a:lnTo>
                    <a:pt x="0" y="233293"/>
                  </a:lnTo>
                  <a:lnTo>
                    <a:pt x="0" y="46603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8127244" y="610864"/>
            <a:ext cx="3250565" cy="5510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>
              <a:latin typeface="Garamond"/>
              <a:cs typeface="Garamond"/>
            </a:endParaRPr>
          </a:p>
          <a:p>
            <a:pPr marL="969010" indent="-343535">
              <a:lnSpc>
                <a:spcPct val="100000"/>
              </a:lnSpc>
              <a:spcBef>
                <a:spcPts val="1330"/>
              </a:spcBef>
              <a:buFont typeface="Arial"/>
              <a:buChar char="•"/>
              <a:tabLst>
                <a:tab pos="969010" algn="l"/>
                <a:tab pos="969644" algn="l"/>
              </a:tabLst>
            </a:pPr>
            <a:r>
              <a:rPr sz="2400" b="1" spc="-20" dirty="0">
                <a:latin typeface="Garamond"/>
                <a:cs typeface="Garamond"/>
              </a:rPr>
              <a:t>jab- </a:t>
            </a:r>
            <a:r>
              <a:rPr sz="2400" b="1" dirty="0">
                <a:latin typeface="Garamond"/>
                <a:cs typeface="Garamond"/>
              </a:rPr>
              <a:t>a </a:t>
            </a:r>
            <a:r>
              <a:rPr sz="2400" b="1" spc="-5" dirty="0">
                <a:latin typeface="Garamond"/>
                <a:cs typeface="Garamond"/>
              </a:rPr>
              <a:t>quick</a:t>
            </a:r>
            <a:r>
              <a:rPr sz="2400" b="1" spc="-20" dirty="0">
                <a:latin typeface="Garamond"/>
                <a:cs typeface="Garamond"/>
              </a:rPr>
              <a:t> </a:t>
            </a:r>
            <a:r>
              <a:rPr sz="2400" b="1" spc="-15" dirty="0">
                <a:latin typeface="Garamond"/>
                <a:cs typeface="Garamond"/>
              </a:rPr>
              <a:t>stab</a:t>
            </a:r>
            <a:endParaRPr sz="2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2550">
              <a:latin typeface="Garamond"/>
              <a:cs typeface="Garamond"/>
            </a:endParaRPr>
          </a:p>
          <a:p>
            <a:pPr marL="969010" marR="398145" indent="-342900">
              <a:lnSpc>
                <a:spcPct val="100000"/>
              </a:lnSpc>
              <a:buFont typeface="Arial"/>
              <a:buChar char="•"/>
              <a:tabLst>
                <a:tab pos="969010" algn="l"/>
                <a:tab pos="969644" algn="l"/>
              </a:tabLst>
            </a:pPr>
            <a:r>
              <a:rPr sz="2400" b="1" spc="-5" dirty="0">
                <a:latin typeface="Garamond"/>
                <a:cs typeface="Garamond"/>
              </a:rPr>
              <a:t>consuming-</a:t>
            </a:r>
            <a:r>
              <a:rPr sz="2400" b="1" spc="-65" dirty="0">
                <a:latin typeface="Garamond"/>
                <a:cs typeface="Garamond"/>
              </a:rPr>
              <a:t> </a:t>
            </a:r>
            <a:r>
              <a:rPr sz="2400" b="1" dirty="0">
                <a:latin typeface="Garamond"/>
                <a:cs typeface="Garamond"/>
              </a:rPr>
              <a:t>to  </a:t>
            </a:r>
            <a:r>
              <a:rPr sz="2400" b="1" spc="-10" dirty="0">
                <a:latin typeface="Garamond"/>
                <a:cs typeface="Garamond"/>
              </a:rPr>
              <a:t>use</a:t>
            </a:r>
            <a:endParaRPr sz="2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550">
              <a:latin typeface="Garamond"/>
              <a:cs typeface="Garamond"/>
            </a:endParaRPr>
          </a:p>
          <a:p>
            <a:pPr marL="969010" indent="-343535">
              <a:lnSpc>
                <a:spcPct val="100000"/>
              </a:lnSpc>
              <a:buFont typeface="Arial"/>
              <a:buChar char="•"/>
              <a:tabLst>
                <a:tab pos="969010" algn="l"/>
                <a:tab pos="969644" algn="l"/>
              </a:tabLst>
            </a:pPr>
            <a:r>
              <a:rPr sz="2400" b="1" spc="10" dirty="0">
                <a:latin typeface="Garamond"/>
                <a:cs typeface="Garamond"/>
              </a:rPr>
              <a:t>crust- </a:t>
            </a:r>
            <a:r>
              <a:rPr sz="2400" b="1" dirty="0">
                <a:latin typeface="Garamond"/>
                <a:cs typeface="Garamond"/>
              </a:rPr>
              <a:t>surface</a:t>
            </a:r>
            <a:r>
              <a:rPr sz="2400" b="1" spc="-55" dirty="0">
                <a:latin typeface="Garamond"/>
                <a:cs typeface="Garamond"/>
              </a:rPr>
              <a:t> </a:t>
            </a:r>
            <a:r>
              <a:rPr sz="2400" b="1" dirty="0">
                <a:latin typeface="Garamond"/>
                <a:cs typeface="Garamond"/>
              </a:rPr>
              <a:t>of</a:t>
            </a:r>
            <a:endParaRPr sz="2400">
              <a:latin typeface="Garamond"/>
              <a:cs typeface="Garamond"/>
            </a:endParaRPr>
          </a:p>
          <a:p>
            <a:pPr marL="969010">
              <a:lnSpc>
                <a:spcPct val="100000"/>
              </a:lnSpc>
            </a:pPr>
            <a:r>
              <a:rPr sz="2400" b="1" spc="15" dirty="0">
                <a:latin typeface="Garamond"/>
                <a:cs typeface="Garamond"/>
              </a:rPr>
              <a:t>earth</a:t>
            </a:r>
            <a:endParaRPr sz="2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550">
              <a:latin typeface="Garamond"/>
              <a:cs typeface="Garamond"/>
            </a:endParaRPr>
          </a:p>
          <a:p>
            <a:pPr marL="969010" marR="32384" indent="-342900">
              <a:lnSpc>
                <a:spcPct val="100000"/>
              </a:lnSpc>
              <a:buFont typeface="Arial"/>
              <a:buChar char="•"/>
              <a:tabLst>
                <a:tab pos="969010" algn="l"/>
                <a:tab pos="969644" algn="l"/>
              </a:tabLst>
            </a:pPr>
            <a:r>
              <a:rPr sz="2400" b="1" spc="-5" dirty="0">
                <a:latin typeface="Garamond"/>
                <a:cs typeface="Garamond"/>
              </a:rPr>
              <a:t>Leprous- </a:t>
            </a:r>
            <a:r>
              <a:rPr sz="2400" b="1" spc="-10" dirty="0">
                <a:latin typeface="Garamond"/>
                <a:cs typeface="Garamond"/>
              </a:rPr>
              <a:t>covered  </a:t>
            </a:r>
            <a:r>
              <a:rPr sz="2400" b="1" spc="-5" dirty="0">
                <a:latin typeface="Garamond"/>
                <a:cs typeface="Garamond"/>
              </a:rPr>
              <a:t>with</a:t>
            </a:r>
            <a:r>
              <a:rPr sz="2400" b="1" spc="-15" dirty="0">
                <a:latin typeface="Garamond"/>
                <a:cs typeface="Garamond"/>
              </a:rPr>
              <a:t> </a:t>
            </a:r>
            <a:r>
              <a:rPr sz="2400" b="1" spc="-5" dirty="0">
                <a:latin typeface="Garamond"/>
                <a:cs typeface="Garamond"/>
              </a:rPr>
              <a:t>scales</a:t>
            </a:r>
            <a:endParaRPr sz="24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2550">
              <a:latin typeface="Garamond"/>
              <a:cs typeface="Garamond"/>
            </a:endParaRPr>
          </a:p>
          <a:p>
            <a:pPr marL="969010" marR="5080" indent="-342900">
              <a:lnSpc>
                <a:spcPct val="100000"/>
              </a:lnSpc>
              <a:buFont typeface="Arial"/>
              <a:buChar char="•"/>
              <a:tabLst>
                <a:tab pos="969010" algn="l"/>
                <a:tab pos="969644" algn="l"/>
              </a:tabLst>
            </a:pPr>
            <a:r>
              <a:rPr sz="2400" b="1" spc="-5" dirty="0">
                <a:latin typeface="Garamond"/>
                <a:cs typeface="Garamond"/>
              </a:rPr>
              <a:t>Sprouting- </a:t>
            </a:r>
            <a:r>
              <a:rPr sz="2400" b="1" dirty="0">
                <a:latin typeface="Garamond"/>
                <a:cs typeface="Garamond"/>
              </a:rPr>
              <a:t>a </a:t>
            </a:r>
            <a:r>
              <a:rPr sz="2400" b="1" spc="-5" dirty="0">
                <a:latin typeface="Garamond"/>
                <a:cs typeface="Garamond"/>
              </a:rPr>
              <a:t>new  </a:t>
            </a:r>
            <a:r>
              <a:rPr sz="2400" b="1" dirty="0">
                <a:latin typeface="Garamond"/>
                <a:cs typeface="Garamond"/>
              </a:rPr>
              <a:t>growth on a</a:t>
            </a:r>
            <a:r>
              <a:rPr sz="2400" b="1" spc="-105" dirty="0">
                <a:latin typeface="Garamond"/>
                <a:cs typeface="Garamond"/>
              </a:rPr>
              <a:t> </a:t>
            </a:r>
            <a:r>
              <a:rPr sz="2400" b="1" spc="-5" dirty="0">
                <a:latin typeface="Garamond"/>
                <a:cs typeface="Garamond"/>
              </a:rPr>
              <a:t>plant</a:t>
            </a:r>
            <a:endParaRPr sz="24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5620" y="667548"/>
              <a:ext cx="9804897" cy="540587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96521" y="675508"/>
            <a:ext cx="645414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5" dirty="0">
                <a:latin typeface="Garamond"/>
                <a:cs typeface="Garamond"/>
              </a:rPr>
              <a:t>The </a:t>
            </a:r>
            <a:r>
              <a:rPr sz="2400" b="1" spc="-5" dirty="0">
                <a:latin typeface="Garamond"/>
                <a:cs typeface="Garamond"/>
              </a:rPr>
              <a:t>seed </a:t>
            </a:r>
            <a:r>
              <a:rPr sz="2400" b="1" dirty="0">
                <a:latin typeface="Garamond"/>
                <a:cs typeface="Garamond"/>
              </a:rPr>
              <a:t>grows </a:t>
            </a:r>
            <a:r>
              <a:rPr sz="2400" b="1" spc="-5" dirty="0">
                <a:latin typeface="Garamond"/>
                <a:cs typeface="Garamond"/>
              </a:rPr>
              <a:t>into </a:t>
            </a:r>
            <a:r>
              <a:rPr sz="2400" b="1" dirty="0">
                <a:latin typeface="Garamond"/>
                <a:cs typeface="Garamond"/>
              </a:rPr>
              <a:t>a </a:t>
            </a:r>
            <a:r>
              <a:rPr sz="2400" b="1" spc="5" dirty="0">
                <a:latin typeface="Garamond"/>
                <a:cs typeface="Garamond"/>
              </a:rPr>
              <a:t>tree </a:t>
            </a:r>
            <a:r>
              <a:rPr sz="2400" b="1" dirty="0">
                <a:latin typeface="Garamond"/>
                <a:cs typeface="Garamond"/>
              </a:rPr>
              <a:t>after multiple </a:t>
            </a:r>
            <a:r>
              <a:rPr sz="2400" b="1" spc="5" dirty="0">
                <a:latin typeface="Garamond"/>
                <a:cs typeface="Garamond"/>
              </a:rPr>
              <a:t>stages </a:t>
            </a:r>
            <a:r>
              <a:rPr sz="2400" b="1" dirty="0">
                <a:latin typeface="Garamond"/>
                <a:cs typeface="Garamond"/>
              </a:rPr>
              <a:t>of  growth.</a:t>
            </a:r>
            <a:endParaRPr sz="2400">
              <a:latin typeface="Garamond"/>
              <a:cs typeface="Garamond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03400" y="680666"/>
            <a:ext cx="10027920" cy="5541010"/>
            <a:chOff x="1303400" y="680666"/>
            <a:chExt cx="10027920" cy="5541010"/>
          </a:xfrm>
        </p:grpSpPr>
        <p:sp>
          <p:nvSpPr>
            <p:cNvPr id="10" name="object 10"/>
            <p:cNvSpPr/>
            <p:nvPr/>
          </p:nvSpPr>
          <p:spPr>
            <a:xfrm>
              <a:off x="9911577" y="688603"/>
              <a:ext cx="1411605" cy="1095375"/>
            </a:xfrm>
            <a:custGeom>
              <a:avLst/>
              <a:gdLst/>
              <a:ahLst/>
              <a:cxnLst/>
              <a:rect l="l" t="t" r="r" b="b"/>
              <a:pathLst>
                <a:path w="1411604" h="1095375">
                  <a:moveTo>
                    <a:pt x="1126510" y="468995"/>
                  </a:moveTo>
                  <a:lnTo>
                    <a:pt x="1126510" y="626089"/>
                  </a:lnTo>
                  <a:lnTo>
                    <a:pt x="1411224" y="547481"/>
                  </a:lnTo>
                  <a:lnTo>
                    <a:pt x="1126510" y="468995"/>
                  </a:lnTo>
                  <a:close/>
                </a:path>
                <a:path w="1411604" h="1095375">
                  <a:moveTo>
                    <a:pt x="806836" y="874135"/>
                  </a:moveTo>
                  <a:lnTo>
                    <a:pt x="604418" y="874135"/>
                  </a:lnTo>
                  <a:lnTo>
                    <a:pt x="705612" y="1094994"/>
                  </a:lnTo>
                  <a:lnTo>
                    <a:pt x="806836" y="874135"/>
                  </a:lnTo>
                  <a:close/>
                </a:path>
                <a:path w="1411604" h="1095375">
                  <a:moveTo>
                    <a:pt x="336438" y="722863"/>
                  </a:moveTo>
                  <a:lnTo>
                    <a:pt x="206654" y="934577"/>
                  </a:lnTo>
                  <a:lnTo>
                    <a:pt x="479694" y="833993"/>
                  </a:lnTo>
                  <a:lnTo>
                    <a:pt x="336438" y="722863"/>
                  </a:lnTo>
                  <a:close/>
                </a:path>
                <a:path w="1411604" h="1095375">
                  <a:moveTo>
                    <a:pt x="1074816" y="722863"/>
                  </a:moveTo>
                  <a:lnTo>
                    <a:pt x="931560" y="833993"/>
                  </a:lnTo>
                  <a:lnTo>
                    <a:pt x="1204478" y="934577"/>
                  </a:lnTo>
                  <a:lnTo>
                    <a:pt x="1074816" y="722863"/>
                  </a:lnTo>
                  <a:close/>
                </a:path>
                <a:path w="1411604" h="1095375">
                  <a:moveTo>
                    <a:pt x="705612" y="273801"/>
                  </a:moveTo>
                  <a:lnTo>
                    <a:pt x="653488" y="276769"/>
                  </a:lnTo>
                  <a:lnTo>
                    <a:pt x="603735" y="285391"/>
                  </a:lnTo>
                  <a:lnTo>
                    <a:pt x="556900" y="299243"/>
                  </a:lnTo>
                  <a:lnTo>
                    <a:pt x="513528" y="317900"/>
                  </a:lnTo>
                  <a:lnTo>
                    <a:pt x="474166" y="340940"/>
                  </a:lnTo>
                  <a:lnTo>
                    <a:pt x="439360" y="367939"/>
                  </a:lnTo>
                  <a:lnTo>
                    <a:pt x="409658" y="398473"/>
                  </a:lnTo>
                  <a:lnTo>
                    <a:pt x="385605" y="432117"/>
                  </a:lnTo>
                  <a:lnTo>
                    <a:pt x="367747" y="468450"/>
                  </a:lnTo>
                  <a:lnTo>
                    <a:pt x="356632" y="507045"/>
                  </a:lnTo>
                  <a:lnTo>
                    <a:pt x="352806" y="547481"/>
                  </a:lnTo>
                  <a:lnTo>
                    <a:pt x="356632" y="587954"/>
                  </a:lnTo>
                  <a:lnTo>
                    <a:pt x="367747" y="626579"/>
                  </a:lnTo>
                  <a:lnTo>
                    <a:pt x="385605" y="662933"/>
                  </a:lnTo>
                  <a:lnTo>
                    <a:pt x="409658" y="696594"/>
                  </a:lnTo>
                  <a:lnTo>
                    <a:pt x="439360" y="727138"/>
                  </a:lnTo>
                  <a:lnTo>
                    <a:pt x="474166" y="754143"/>
                  </a:lnTo>
                  <a:lnTo>
                    <a:pt x="513528" y="777186"/>
                  </a:lnTo>
                  <a:lnTo>
                    <a:pt x="556900" y="795844"/>
                  </a:lnTo>
                  <a:lnTo>
                    <a:pt x="603735" y="809695"/>
                  </a:lnTo>
                  <a:lnTo>
                    <a:pt x="653488" y="818316"/>
                  </a:lnTo>
                  <a:lnTo>
                    <a:pt x="705612" y="821283"/>
                  </a:lnTo>
                  <a:lnTo>
                    <a:pt x="757742" y="818316"/>
                  </a:lnTo>
                  <a:lnTo>
                    <a:pt x="807499" y="809695"/>
                  </a:lnTo>
                  <a:lnTo>
                    <a:pt x="854336" y="795844"/>
                  </a:lnTo>
                  <a:lnTo>
                    <a:pt x="897709" y="777186"/>
                  </a:lnTo>
                  <a:lnTo>
                    <a:pt x="937070" y="754143"/>
                  </a:lnTo>
                  <a:lnTo>
                    <a:pt x="971873" y="727138"/>
                  </a:lnTo>
                  <a:lnTo>
                    <a:pt x="1001573" y="696594"/>
                  </a:lnTo>
                  <a:lnTo>
                    <a:pt x="1025623" y="662933"/>
                  </a:lnTo>
                  <a:lnTo>
                    <a:pt x="1043478" y="626579"/>
                  </a:lnTo>
                  <a:lnTo>
                    <a:pt x="1054592" y="587954"/>
                  </a:lnTo>
                  <a:lnTo>
                    <a:pt x="1058418" y="547481"/>
                  </a:lnTo>
                  <a:lnTo>
                    <a:pt x="1054592" y="507045"/>
                  </a:lnTo>
                  <a:lnTo>
                    <a:pt x="1043478" y="468450"/>
                  </a:lnTo>
                  <a:lnTo>
                    <a:pt x="1025623" y="432117"/>
                  </a:lnTo>
                  <a:lnTo>
                    <a:pt x="1001573" y="398473"/>
                  </a:lnTo>
                  <a:lnTo>
                    <a:pt x="971873" y="367939"/>
                  </a:lnTo>
                  <a:lnTo>
                    <a:pt x="937070" y="340940"/>
                  </a:lnTo>
                  <a:lnTo>
                    <a:pt x="897709" y="317900"/>
                  </a:lnTo>
                  <a:lnTo>
                    <a:pt x="854336" y="299243"/>
                  </a:lnTo>
                  <a:lnTo>
                    <a:pt x="807499" y="285391"/>
                  </a:lnTo>
                  <a:lnTo>
                    <a:pt x="757742" y="276769"/>
                  </a:lnTo>
                  <a:lnTo>
                    <a:pt x="705612" y="273801"/>
                  </a:lnTo>
                  <a:close/>
                </a:path>
                <a:path w="1411604" h="1095375">
                  <a:moveTo>
                    <a:pt x="284744" y="468995"/>
                  </a:moveTo>
                  <a:lnTo>
                    <a:pt x="0" y="547481"/>
                  </a:lnTo>
                  <a:lnTo>
                    <a:pt x="284744" y="626089"/>
                  </a:lnTo>
                  <a:lnTo>
                    <a:pt x="284744" y="468995"/>
                  </a:lnTo>
                  <a:close/>
                </a:path>
                <a:path w="1411604" h="1095375">
                  <a:moveTo>
                    <a:pt x="206654" y="160385"/>
                  </a:moveTo>
                  <a:lnTo>
                    <a:pt x="336438" y="372221"/>
                  </a:lnTo>
                  <a:lnTo>
                    <a:pt x="479694" y="261091"/>
                  </a:lnTo>
                  <a:lnTo>
                    <a:pt x="206654" y="160385"/>
                  </a:lnTo>
                  <a:close/>
                </a:path>
                <a:path w="1411604" h="1095375">
                  <a:moveTo>
                    <a:pt x="1204478" y="160385"/>
                  </a:moveTo>
                  <a:lnTo>
                    <a:pt x="931560" y="261091"/>
                  </a:lnTo>
                  <a:lnTo>
                    <a:pt x="1074816" y="372221"/>
                  </a:lnTo>
                  <a:lnTo>
                    <a:pt x="1204478" y="160385"/>
                  </a:lnTo>
                  <a:close/>
                </a:path>
                <a:path w="1411604" h="1095375">
                  <a:moveTo>
                    <a:pt x="705612" y="0"/>
                  </a:moveTo>
                  <a:lnTo>
                    <a:pt x="604418" y="220980"/>
                  </a:lnTo>
                  <a:lnTo>
                    <a:pt x="806836" y="220980"/>
                  </a:lnTo>
                  <a:lnTo>
                    <a:pt x="705612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911577" y="688604"/>
              <a:ext cx="1411605" cy="1095375"/>
            </a:xfrm>
            <a:custGeom>
              <a:avLst/>
              <a:gdLst/>
              <a:ahLst/>
              <a:cxnLst/>
              <a:rect l="l" t="t" r="r" b="b"/>
              <a:pathLst>
                <a:path w="1411604" h="1095375">
                  <a:moveTo>
                    <a:pt x="1411223" y="547481"/>
                  </a:moveTo>
                  <a:lnTo>
                    <a:pt x="1126510" y="626089"/>
                  </a:lnTo>
                  <a:lnTo>
                    <a:pt x="1126510" y="468995"/>
                  </a:lnTo>
                  <a:lnTo>
                    <a:pt x="1411223" y="547481"/>
                  </a:lnTo>
                  <a:close/>
                </a:path>
                <a:path w="1411604" h="1095375">
                  <a:moveTo>
                    <a:pt x="1204478" y="160385"/>
                  </a:moveTo>
                  <a:lnTo>
                    <a:pt x="1074816" y="372221"/>
                  </a:lnTo>
                  <a:lnTo>
                    <a:pt x="931560" y="261091"/>
                  </a:lnTo>
                  <a:lnTo>
                    <a:pt x="1204478" y="160385"/>
                  </a:lnTo>
                  <a:close/>
                </a:path>
                <a:path w="1411604" h="1095375">
                  <a:moveTo>
                    <a:pt x="705611" y="0"/>
                  </a:moveTo>
                  <a:lnTo>
                    <a:pt x="806836" y="220979"/>
                  </a:lnTo>
                  <a:lnTo>
                    <a:pt x="604418" y="220979"/>
                  </a:lnTo>
                  <a:lnTo>
                    <a:pt x="705611" y="0"/>
                  </a:lnTo>
                  <a:close/>
                </a:path>
                <a:path w="1411604" h="1095375">
                  <a:moveTo>
                    <a:pt x="206654" y="160385"/>
                  </a:moveTo>
                  <a:lnTo>
                    <a:pt x="479694" y="261091"/>
                  </a:lnTo>
                  <a:lnTo>
                    <a:pt x="336438" y="372221"/>
                  </a:lnTo>
                  <a:lnTo>
                    <a:pt x="206654" y="160385"/>
                  </a:lnTo>
                  <a:close/>
                </a:path>
                <a:path w="1411604" h="1095375">
                  <a:moveTo>
                    <a:pt x="0" y="547481"/>
                  </a:moveTo>
                  <a:lnTo>
                    <a:pt x="284744" y="468995"/>
                  </a:lnTo>
                  <a:lnTo>
                    <a:pt x="284744" y="626089"/>
                  </a:lnTo>
                  <a:lnTo>
                    <a:pt x="0" y="547481"/>
                  </a:lnTo>
                  <a:close/>
                </a:path>
                <a:path w="1411604" h="1095375">
                  <a:moveTo>
                    <a:pt x="206654" y="934577"/>
                  </a:moveTo>
                  <a:lnTo>
                    <a:pt x="336438" y="722863"/>
                  </a:lnTo>
                  <a:lnTo>
                    <a:pt x="479694" y="833993"/>
                  </a:lnTo>
                  <a:lnTo>
                    <a:pt x="206654" y="934577"/>
                  </a:lnTo>
                  <a:close/>
                </a:path>
                <a:path w="1411604" h="1095375">
                  <a:moveTo>
                    <a:pt x="705611" y="1094993"/>
                  </a:moveTo>
                  <a:lnTo>
                    <a:pt x="604418" y="874135"/>
                  </a:lnTo>
                  <a:lnTo>
                    <a:pt x="806836" y="874135"/>
                  </a:lnTo>
                  <a:lnTo>
                    <a:pt x="705611" y="1094993"/>
                  </a:lnTo>
                  <a:close/>
                </a:path>
                <a:path w="1411604" h="1095375">
                  <a:moveTo>
                    <a:pt x="1204478" y="934577"/>
                  </a:moveTo>
                  <a:lnTo>
                    <a:pt x="931560" y="833993"/>
                  </a:lnTo>
                  <a:lnTo>
                    <a:pt x="1074816" y="722863"/>
                  </a:lnTo>
                  <a:lnTo>
                    <a:pt x="1204478" y="934577"/>
                  </a:lnTo>
                  <a:close/>
                </a:path>
                <a:path w="1411604" h="1095375">
                  <a:moveTo>
                    <a:pt x="352805" y="547481"/>
                  </a:moveTo>
                  <a:lnTo>
                    <a:pt x="356632" y="507045"/>
                  </a:lnTo>
                  <a:lnTo>
                    <a:pt x="367747" y="468450"/>
                  </a:lnTo>
                  <a:lnTo>
                    <a:pt x="385605" y="432117"/>
                  </a:lnTo>
                  <a:lnTo>
                    <a:pt x="409658" y="398473"/>
                  </a:lnTo>
                  <a:lnTo>
                    <a:pt x="439360" y="367939"/>
                  </a:lnTo>
                  <a:lnTo>
                    <a:pt x="474166" y="340940"/>
                  </a:lnTo>
                  <a:lnTo>
                    <a:pt x="513528" y="317900"/>
                  </a:lnTo>
                  <a:lnTo>
                    <a:pt x="556900" y="299243"/>
                  </a:lnTo>
                  <a:lnTo>
                    <a:pt x="603735" y="285391"/>
                  </a:lnTo>
                  <a:lnTo>
                    <a:pt x="653488" y="276769"/>
                  </a:lnTo>
                  <a:lnTo>
                    <a:pt x="705611" y="273801"/>
                  </a:lnTo>
                  <a:lnTo>
                    <a:pt x="757742" y="276769"/>
                  </a:lnTo>
                  <a:lnTo>
                    <a:pt x="807499" y="285391"/>
                  </a:lnTo>
                  <a:lnTo>
                    <a:pt x="854336" y="299243"/>
                  </a:lnTo>
                  <a:lnTo>
                    <a:pt x="897709" y="317900"/>
                  </a:lnTo>
                  <a:lnTo>
                    <a:pt x="937070" y="340940"/>
                  </a:lnTo>
                  <a:lnTo>
                    <a:pt x="971873" y="367939"/>
                  </a:lnTo>
                  <a:lnTo>
                    <a:pt x="1001573" y="398473"/>
                  </a:lnTo>
                  <a:lnTo>
                    <a:pt x="1025623" y="432117"/>
                  </a:lnTo>
                  <a:lnTo>
                    <a:pt x="1043478" y="468450"/>
                  </a:lnTo>
                  <a:lnTo>
                    <a:pt x="1054592" y="507045"/>
                  </a:lnTo>
                  <a:lnTo>
                    <a:pt x="1058417" y="547481"/>
                  </a:lnTo>
                  <a:lnTo>
                    <a:pt x="1054592" y="587954"/>
                  </a:lnTo>
                  <a:lnTo>
                    <a:pt x="1043478" y="626579"/>
                  </a:lnTo>
                  <a:lnTo>
                    <a:pt x="1025623" y="662933"/>
                  </a:lnTo>
                  <a:lnTo>
                    <a:pt x="1001573" y="696594"/>
                  </a:lnTo>
                  <a:lnTo>
                    <a:pt x="971873" y="727138"/>
                  </a:lnTo>
                  <a:lnTo>
                    <a:pt x="937070" y="754143"/>
                  </a:lnTo>
                  <a:lnTo>
                    <a:pt x="897709" y="777186"/>
                  </a:lnTo>
                  <a:lnTo>
                    <a:pt x="854336" y="795844"/>
                  </a:lnTo>
                  <a:lnTo>
                    <a:pt x="807499" y="809695"/>
                  </a:lnTo>
                  <a:lnTo>
                    <a:pt x="757742" y="818316"/>
                  </a:lnTo>
                  <a:lnTo>
                    <a:pt x="705611" y="821283"/>
                  </a:lnTo>
                  <a:lnTo>
                    <a:pt x="653488" y="818316"/>
                  </a:lnTo>
                  <a:lnTo>
                    <a:pt x="603735" y="809695"/>
                  </a:lnTo>
                  <a:lnTo>
                    <a:pt x="556900" y="795844"/>
                  </a:lnTo>
                  <a:lnTo>
                    <a:pt x="513528" y="777186"/>
                  </a:lnTo>
                  <a:lnTo>
                    <a:pt x="474166" y="754143"/>
                  </a:lnTo>
                  <a:lnTo>
                    <a:pt x="439360" y="727138"/>
                  </a:lnTo>
                  <a:lnTo>
                    <a:pt x="409658" y="696594"/>
                  </a:lnTo>
                  <a:lnTo>
                    <a:pt x="385605" y="662933"/>
                  </a:lnTo>
                  <a:lnTo>
                    <a:pt x="367747" y="626579"/>
                  </a:lnTo>
                  <a:lnTo>
                    <a:pt x="356632" y="587954"/>
                  </a:lnTo>
                  <a:lnTo>
                    <a:pt x="352805" y="547481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3400" y="2288407"/>
              <a:ext cx="5831189" cy="108203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591805" y="5933395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3684269" y="0"/>
                  </a:moveTo>
                  <a:lnTo>
                    <a:pt x="46603" y="0"/>
                  </a:lnTo>
                  <a:lnTo>
                    <a:pt x="28443" y="3667"/>
                  </a:lnTo>
                  <a:lnTo>
                    <a:pt x="13632" y="13670"/>
                  </a:lnTo>
                  <a:lnTo>
                    <a:pt x="3655" y="28506"/>
                  </a:lnTo>
                  <a:lnTo>
                    <a:pt x="0" y="46674"/>
                  </a:lnTo>
                  <a:lnTo>
                    <a:pt x="0" y="233364"/>
                  </a:lnTo>
                  <a:lnTo>
                    <a:pt x="3655" y="251536"/>
                  </a:lnTo>
                  <a:lnTo>
                    <a:pt x="13632" y="266370"/>
                  </a:lnTo>
                  <a:lnTo>
                    <a:pt x="28443" y="276369"/>
                  </a:lnTo>
                  <a:lnTo>
                    <a:pt x="46603" y="280034"/>
                  </a:lnTo>
                  <a:lnTo>
                    <a:pt x="3684269" y="280034"/>
                  </a:lnTo>
                  <a:lnTo>
                    <a:pt x="3702449" y="276369"/>
                  </a:lnTo>
                  <a:lnTo>
                    <a:pt x="3717302" y="266370"/>
                  </a:lnTo>
                  <a:lnTo>
                    <a:pt x="3727321" y="251536"/>
                  </a:lnTo>
                  <a:lnTo>
                    <a:pt x="3730995" y="233364"/>
                  </a:lnTo>
                  <a:lnTo>
                    <a:pt x="3730995" y="46674"/>
                  </a:lnTo>
                  <a:lnTo>
                    <a:pt x="3727321" y="28506"/>
                  </a:lnTo>
                  <a:lnTo>
                    <a:pt x="3717302" y="13670"/>
                  </a:lnTo>
                  <a:lnTo>
                    <a:pt x="3702449" y="3667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591805" y="5933395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0" y="46674"/>
                  </a:moveTo>
                  <a:lnTo>
                    <a:pt x="3655" y="28506"/>
                  </a:lnTo>
                  <a:lnTo>
                    <a:pt x="13632" y="13670"/>
                  </a:lnTo>
                  <a:lnTo>
                    <a:pt x="28443" y="3667"/>
                  </a:lnTo>
                  <a:lnTo>
                    <a:pt x="46603" y="0"/>
                  </a:lnTo>
                  <a:lnTo>
                    <a:pt x="3684269" y="0"/>
                  </a:lnTo>
                  <a:lnTo>
                    <a:pt x="3702449" y="3667"/>
                  </a:lnTo>
                  <a:lnTo>
                    <a:pt x="3717302" y="13670"/>
                  </a:lnTo>
                  <a:lnTo>
                    <a:pt x="3727321" y="28506"/>
                  </a:lnTo>
                  <a:lnTo>
                    <a:pt x="3730995" y="46674"/>
                  </a:lnTo>
                  <a:lnTo>
                    <a:pt x="3730995" y="233364"/>
                  </a:lnTo>
                  <a:lnTo>
                    <a:pt x="3727321" y="251536"/>
                  </a:lnTo>
                  <a:lnTo>
                    <a:pt x="3717302" y="266370"/>
                  </a:lnTo>
                  <a:lnTo>
                    <a:pt x="3702449" y="276369"/>
                  </a:lnTo>
                  <a:lnTo>
                    <a:pt x="3684269" y="280034"/>
                  </a:lnTo>
                  <a:lnTo>
                    <a:pt x="46603" y="280034"/>
                  </a:lnTo>
                  <a:lnTo>
                    <a:pt x="28443" y="276369"/>
                  </a:lnTo>
                  <a:lnTo>
                    <a:pt x="13632" y="266370"/>
                  </a:lnTo>
                  <a:lnTo>
                    <a:pt x="3655" y="251536"/>
                  </a:lnTo>
                  <a:lnTo>
                    <a:pt x="0" y="233364"/>
                  </a:lnTo>
                  <a:lnTo>
                    <a:pt x="0" y="466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899025" y="5906515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976" y="3351276"/>
              <a:ext cx="4407408" cy="31653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451" y="374904"/>
              <a:ext cx="4411980" cy="31440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87084" y="815339"/>
              <a:ext cx="3927348" cy="226314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96584" y="3496055"/>
              <a:ext cx="4306824" cy="24765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665201" y="5789508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3684269" y="0"/>
                  </a:moveTo>
                  <a:lnTo>
                    <a:pt x="46634" y="0"/>
                  </a:lnTo>
                  <a:lnTo>
                    <a:pt x="28469" y="3667"/>
                  </a:lnTo>
                  <a:lnTo>
                    <a:pt x="13647" y="13670"/>
                  </a:lnTo>
                  <a:lnTo>
                    <a:pt x="3660" y="28506"/>
                  </a:lnTo>
                  <a:lnTo>
                    <a:pt x="0" y="46674"/>
                  </a:lnTo>
                  <a:lnTo>
                    <a:pt x="0" y="233364"/>
                  </a:lnTo>
                  <a:lnTo>
                    <a:pt x="3660" y="251531"/>
                  </a:lnTo>
                  <a:lnTo>
                    <a:pt x="13647" y="266365"/>
                  </a:lnTo>
                  <a:lnTo>
                    <a:pt x="28469" y="276367"/>
                  </a:lnTo>
                  <a:lnTo>
                    <a:pt x="46634" y="280034"/>
                  </a:lnTo>
                  <a:lnTo>
                    <a:pt x="3684269" y="280034"/>
                  </a:lnTo>
                  <a:lnTo>
                    <a:pt x="3702435" y="276367"/>
                  </a:lnTo>
                  <a:lnTo>
                    <a:pt x="3717256" y="266365"/>
                  </a:lnTo>
                  <a:lnTo>
                    <a:pt x="3727243" y="251531"/>
                  </a:lnTo>
                  <a:lnTo>
                    <a:pt x="3730904" y="233364"/>
                  </a:lnTo>
                  <a:lnTo>
                    <a:pt x="3730904" y="46674"/>
                  </a:lnTo>
                  <a:lnTo>
                    <a:pt x="3727243" y="28506"/>
                  </a:lnTo>
                  <a:lnTo>
                    <a:pt x="3717256" y="13670"/>
                  </a:lnTo>
                  <a:lnTo>
                    <a:pt x="3702435" y="3667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9696" y="818531"/>
              <a:ext cx="3364108" cy="420508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81787" y="818531"/>
              <a:ext cx="2987802" cy="420508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0192" y="818531"/>
              <a:ext cx="3336676" cy="420508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190195" y="5249286"/>
              <a:ext cx="9579610" cy="869315"/>
            </a:xfrm>
            <a:custGeom>
              <a:avLst/>
              <a:gdLst/>
              <a:ahLst/>
              <a:cxnLst/>
              <a:rect l="l" t="t" r="r" b="b"/>
              <a:pathLst>
                <a:path w="9579610" h="869314">
                  <a:moveTo>
                    <a:pt x="9434492" y="0"/>
                  </a:moveTo>
                  <a:lnTo>
                    <a:pt x="144828" y="0"/>
                  </a:lnTo>
                  <a:lnTo>
                    <a:pt x="99056" y="7389"/>
                  </a:lnTo>
                  <a:lnTo>
                    <a:pt x="59300" y="27965"/>
                  </a:lnTo>
                  <a:lnTo>
                    <a:pt x="27947" y="59338"/>
                  </a:lnTo>
                  <a:lnTo>
                    <a:pt x="7384" y="99116"/>
                  </a:lnTo>
                  <a:lnTo>
                    <a:pt x="0" y="144911"/>
                  </a:lnTo>
                  <a:lnTo>
                    <a:pt x="0" y="724412"/>
                  </a:lnTo>
                  <a:lnTo>
                    <a:pt x="7384" y="770204"/>
                  </a:lnTo>
                  <a:lnTo>
                    <a:pt x="27947" y="809976"/>
                  </a:lnTo>
                  <a:lnTo>
                    <a:pt x="59300" y="841341"/>
                  </a:lnTo>
                  <a:lnTo>
                    <a:pt x="99056" y="861911"/>
                  </a:lnTo>
                  <a:lnTo>
                    <a:pt x="144828" y="869298"/>
                  </a:lnTo>
                  <a:lnTo>
                    <a:pt x="9434492" y="869298"/>
                  </a:lnTo>
                  <a:lnTo>
                    <a:pt x="9480286" y="861911"/>
                  </a:lnTo>
                  <a:lnTo>
                    <a:pt x="9520062" y="841341"/>
                  </a:lnTo>
                  <a:lnTo>
                    <a:pt x="9551431" y="809976"/>
                  </a:lnTo>
                  <a:lnTo>
                    <a:pt x="9572005" y="770204"/>
                  </a:lnTo>
                  <a:lnTo>
                    <a:pt x="9579394" y="724412"/>
                  </a:lnTo>
                  <a:lnTo>
                    <a:pt x="9579394" y="144911"/>
                  </a:lnTo>
                  <a:lnTo>
                    <a:pt x="9572005" y="99116"/>
                  </a:lnTo>
                  <a:lnTo>
                    <a:pt x="9551431" y="59338"/>
                  </a:lnTo>
                  <a:lnTo>
                    <a:pt x="9520062" y="27965"/>
                  </a:lnTo>
                  <a:lnTo>
                    <a:pt x="9480286" y="7389"/>
                  </a:lnTo>
                  <a:lnTo>
                    <a:pt x="9434492" y="0"/>
                  </a:lnTo>
                  <a:close/>
                </a:path>
              </a:pathLst>
            </a:custGeom>
            <a:solidFill>
              <a:srgbClr val="007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90195" y="5249286"/>
              <a:ext cx="9579610" cy="869315"/>
            </a:xfrm>
            <a:custGeom>
              <a:avLst/>
              <a:gdLst/>
              <a:ahLst/>
              <a:cxnLst/>
              <a:rect l="l" t="t" r="r" b="b"/>
              <a:pathLst>
                <a:path w="9579610" h="869314">
                  <a:moveTo>
                    <a:pt x="0" y="144911"/>
                  </a:moveTo>
                  <a:lnTo>
                    <a:pt x="7384" y="99116"/>
                  </a:lnTo>
                  <a:lnTo>
                    <a:pt x="27947" y="59338"/>
                  </a:lnTo>
                  <a:lnTo>
                    <a:pt x="59300" y="27965"/>
                  </a:lnTo>
                  <a:lnTo>
                    <a:pt x="99056" y="7389"/>
                  </a:lnTo>
                  <a:lnTo>
                    <a:pt x="144828" y="0"/>
                  </a:lnTo>
                  <a:lnTo>
                    <a:pt x="9434492" y="0"/>
                  </a:lnTo>
                  <a:lnTo>
                    <a:pt x="9480286" y="7389"/>
                  </a:lnTo>
                  <a:lnTo>
                    <a:pt x="9520062" y="27965"/>
                  </a:lnTo>
                  <a:lnTo>
                    <a:pt x="9551431" y="59338"/>
                  </a:lnTo>
                  <a:lnTo>
                    <a:pt x="9572005" y="99116"/>
                  </a:lnTo>
                  <a:lnTo>
                    <a:pt x="9579394" y="144911"/>
                  </a:lnTo>
                  <a:lnTo>
                    <a:pt x="9579394" y="724412"/>
                  </a:lnTo>
                  <a:lnTo>
                    <a:pt x="9572005" y="770204"/>
                  </a:lnTo>
                  <a:lnTo>
                    <a:pt x="9551431" y="809976"/>
                  </a:lnTo>
                  <a:lnTo>
                    <a:pt x="9520062" y="841341"/>
                  </a:lnTo>
                  <a:lnTo>
                    <a:pt x="9480286" y="861911"/>
                  </a:lnTo>
                  <a:lnTo>
                    <a:pt x="9434492" y="869298"/>
                  </a:lnTo>
                  <a:lnTo>
                    <a:pt x="144828" y="869298"/>
                  </a:lnTo>
                  <a:lnTo>
                    <a:pt x="99056" y="861911"/>
                  </a:lnTo>
                  <a:lnTo>
                    <a:pt x="59300" y="841341"/>
                  </a:lnTo>
                  <a:lnTo>
                    <a:pt x="27947" y="809976"/>
                  </a:lnTo>
                  <a:lnTo>
                    <a:pt x="7384" y="770204"/>
                  </a:lnTo>
                  <a:lnTo>
                    <a:pt x="0" y="724412"/>
                  </a:lnTo>
                  <a:lnTo>
                    <a:pt x="0" y="144911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086103" y="5431633"/>
            <a:ext cx="77863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066925" algn="l"/>
              </a:tabLst>
            </a:pPr>
            <a:r>
              <a:rPr sz="2800" spc="-5" dirty="0">
                <a:solidFill>
                  <a:srgbClr val="FFFFFF"/>
                </a:solidFill>
                <a:latin typeface="Garamond"/>
                <a:cs typeface="Garamond"/>
              </a:rPr>
              <a:t>A small</a:t>
            </a:r>
            <a:r>
              <a:rPr sz="2800" spc="2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Garamond"/>
                <a:cs typeface="Garamond"/>
              </a:rPr>
              <a:t>jab</a:t>
            </a:r>
            <a:r>
              <a:rPr sz="280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Garamond"/>
                <a:cs typeface="Garamond"/>
              </a:rPr>
              <a:t>of</a:t>
            </a:r>
            <a:r>
              <a:rPr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spc="-5" dirty="0">
                <a:solidFill>
                  <a:srgbClr val="FFFFFF"/>
                </a:solidFill>
                <a:latin typeface="Garamond"/>
                <a:cs typeface="Garamond"/>
              </a:rPr>
              <a:t>knife can </a:t>
            </a:r>
            <a:r>
              <a:rPr sz="2800" spc="-10" dirty="0">
                <a:solidFill>
                  <a:srgbClr val="FFFFFF"/>
                </a:solidFill>
                <a:latin typeface="Garamond"/>
                <a:cs typeface="Garamond"/>
              </a:rPr>
              <a:t>not </a:t>
            </a:r>
            <a:r>
              <a:rPr sz="2800" spc="-5" dirty="0">
                <a:solidFill>
                  <a:srgbClr val="FFFFFF"/>
                </a:solidFill>
                <a:latin typeface="Garamond"/>
                <a:cs typeface="Garamond"/>
              </a:rPr>
              <a:t>kill </a:t>
            </a:r>
            <a:r>
              <a:rPr sz="2800" spc="-10" dirty="0">
                <a:solidFill>
                  <a:srgbClr val="FFFFFF"/>
                </a:solidFill>
                <a:latin typeface="Garamond"/>
                <a:cs typeface="Garamond"/>
              </a:rPr>
              <a:t>tree, although it </a:t>
            </a:r>
            <a:r>
              <a:rPr sz="2800" spc="5" dirty="0">
                <a:solidFill>
                  <a:srgbClr val="FFFFFF"/>
                </a:solidFill>
                <a:latin typeface="Garamond"/>
                <a:cs typeface="Garamond"/>
              </a:rPr>
              <a:t>hurts</a:t>
            </a:r>
            <a:r>
              <a:rPr sz="2800" spc="3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800" spc="-5" dirty="0">
                <a:solidFill>
                  <a:srgbClr val="FFFFFF"/>
                </a:solidFill>
                <a:latin typeface="Garamond"/>
                <a:cs typeface="Garamond"/>
              </a:rPr>
              <a:t>it.</a:t>
            </a:r>
            <a:endParaRPr sz="2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8147" y="565480"/>
              <a:ext cx="10058400" cy="565785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18150" y="565507"/>
              <a:ext cx="10255250" cy="923925"/>
            </a:xfrm>
            <a:custGeom>
              <a:avLst/>
              <a:gdLst/>
              <a:ahLst/>
              <a:cxnLst/>
              <a:rect l="l" t="t" r="r" b="b"/>
              <a:pathLst>
                <a:path w="10255250" h="923925">
                  <a:moveTo>
                    <a:pt x="10254721" y="0"/>
                  </a:moveTo>
                  <a:lnTo>
                    <a:pt x="0" y="0"/>
                  </a:lnTo>
                  <a:lnTo>
                    <a:pt x="0" y="923318"/>
                  </a:lnTo>
                  <a:lnTo>
                    <a:pt x="10254721" y="923318"/>
                  </a:lnTo>
                  <a:lnTo>
                    <a:pt x="1025472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7304" y="384047"/>
              <a:ext cx="10856976" cy="150418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47730" y="543808"/>
            <a:ext cx="100018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09315" algn="l"/>
                <a:tab pos="7392034" algn="l"/>
              </a:tabLst>
            </a:pPr>
            <a:r>
              <a:rPr dirty="0"/>
              <a:t>Diffi</a:t>
            </a:r>
            <a:r>
              <a:rPr spc="-20" dirty="0"/>
              <a:t>c</a:t>
            </a:r>
            <a:r>
              <a:rPr dirty="0"/>
              <a:t>ulty</a:t>
            </a:r>
            <a:r>
              <a:rPr spc="-10" dirty="0">
                <a:latin typeface="Times New Roman"/>
                <a:cs typeface="Times New Roman"/>
              </a:rPr>
              <a:t> </a:t>
            </a:r>
            <a:r>
              <a:rPr dirty="0"/>
              <a:t>in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dirty="0"/>
              <a:t>killing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dirty="0"/>
              <a:t>a</a:t>
            </a:r>
            <a:r>
              <a:rPr spc="-5" dirty="0">
                <a:latin typeface="Times New Roman"/>
                <a:cs typeface="Times New Roman"/>
              </a:rPr>
              <a:t> </a:t>
            </a:r>
            <a:r>
              <a:rPr spc="5" dirty="0"/>
              <a:t>tre</a:t>
            </a:r>
            <a:r>
              <a:rPr dirty="0"/>
              <a:t>e</a:t>
            </a:r>
            <a:r>
              <a:rPr spc="5" dirty="0">
                <a:latin typeface="Times New Roman"/>
                <a:cs typeface="Times New Roman"/>
              </a:rPr>
              <a:t> </a:t>
            </a:r>
            <a:r>
              <a:rPr dirty="0"/>
              <a:t>is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dirty="0"/>
              <a:t>expressed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7137579" y="5809707"/>
            <a:ext cx="3747135" cy="296545"/>
            <a:chOff x="7137579" y="5809707"/>
            <a:chExt cx="3747135" cy="296545"/>
          </a:xfrm>
        </p:grpSpPr>
        <p:sp>
          <p:nvSpPr>
            <p:cNvPr id="12" name="object 12"/>
            <p:cNvSpPr/>
            <p:nvPr/>
          </p:nvSpPr>
          <p:spPr>
            <a:xfrm>
              <a:off x="7145517" y="5817644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70">
                  <a:moveTo>
                    <a:pt x="3684422" y="0"/>
                  </a:moveTo>
                  <a:lnTo>
                    <a:pt x="46756" y="0"/>
                  </a:lnTo>
                  <a:lnTo>
                    <a:pt x="28572" y="3669"/>
                  </a:lnTo>
                  <a:lnTo>
                    <a:pt x="13708" y="13675"/>
                  </a:lnTo>
                  <a:lnTo>
                    <a:pt x="3679" y="28514"/>
                  </a:lnTo>
                  <a:lnTo>
                    <a:pt x="0" y="46683"/>
                  </a:lnTo>
                  <a:lnTo>
                    <a:pt x="0" y="233373"/>
                  </a:lnTo>
                  <a:lnTo>
                    <a:pt x="3679" y="251535"/>
                  </a:lnTo>
                  <a:lnTo>
                    <a:pt x="13708" y="266371"/>
                  </a:lnTo>
                  <a:lnTo>
                    <a:pt x="28572" y="276377"/>
                  </a:lnTo>
                  <a:lnTo>
                    <a:pt x="46756" y="280047"/>
                  </a:lnTo>
                  <a:lnTo>
                    <a:pt x="3684422" y="280047"/>
                  </a:lnTo>
                  <a:lnTo>
                    <a:pt x="3702569" y="276377"/>
                  </a:lnTo>
                  <a:lnTo>
                    <a:pt x="3717382" y="266371"/>
                  </a:lnTo>
                  <a:lnTo>
                    <a:pt x="3727366" y="251535"/>
                  </a:lnTo>
                  <a:lnTo>
                    <a:pt x="3731026" y="233373"/>
                  </a:lnTo>
                  <a:lnTo>
                    <a:pt x="3731026" y="46683"/>
                  </a:lnTo>
                  <a:lnTo>
                    <a:pt x="3727366" y="28514"/>
                  </a:lnTo>
                  <a:lnTo>
                    <a:pt x="3717382" y="13675"/>
                  </a:lnTo>
                  <a:lnTo>
                    <a:pt x="3702569" y="3669"/>
                  </a:lnTo>
                  <a:lnTo>
                    <a:pt x="368442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45517" y="5817644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70">
                  <a:moveTo>
                    <a:pt x="0" y="46683"/>
                  </a:moveTo>
                  <a:lnTo>
                    <a:pt x="3679" y="28514"/>
                  </a:lnTo>
                  <a:lnTo>
                    <a:pt x="13708" y="13675"/>
                  </a:lnTo>
                  <a:lnTo>
                    <a:pt x="28572" y="3669"/>
                  </a:lnTo>
                  <a:lnTo>
                    <a:pt x="46756" y="0"/>
                  </a:lnTo>
                  <a:lnTo>
                    <a:pt x="3684422" y="0"/>
                  </a:lnTo>
                  <a:lnTo>
                    <a:pt x="3702569" y="3669"/>
                  </a:lnTo>
                  <a:lnTo>
                    <a:pt x="3717382" y="13675"/>
                  </a:lnTo>
                  <a:lnTo>
                    <a:pt x="3727366" y="28514"/>
                  </a:lnTo>
                  <a:lnTo>
                    <a:pt x="3731026" y="46683"/>
                  </a:lnTo>
                  <a:lnTo>
                    <a:pt x="3731026" y="233373"/>
                  </a:lnTo>
                  <a:lnTo>
                    <a:pt x="3727366" y="251535"/>
                  </a:lnTo>
                  <a:lnTo>
                    <a:pt x="3717382" y="266371"/>
                  </a:lnTo>
                  <a:lnTo>
                    <a:pt x="3702569" y="276377"/>
                  </a:lnTo>
                  <a:lnTo>
                    <a:pt x="3684422" y="280047"/>
                  </a:lnTo>
                  <a:lnTo>
                    <a:pt x="46756" y="280047"/>
                  </a:lnTo>
                  <a:lnTo>
                    <a:pt x="28572" y="276377"/>
                  </a:lnTo>
                  <a:lnTo>
                    <a:pt x="13708" y="266371"/>
                  </a:lnTo>
                  <a:lnTo>
                    <a:pt x="3679" y="251535"/>
                  </a:lnTo>
                  <a:lnTo>
                    <a:pt x="0" y="233373"/>
                  </a:lnTo>
                  <a:lnTo>
                    <a:pt x="0" y="46683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452746" y="5791001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1679" y="619027"/>
              <a:ext cx="8132307" cy="576184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11679" y="6020964"/>
              <a:ext cx="8132445" cy="332105"/>
            </a:xfrm>
            <a:custGeom>
              <a:avLst/>
              <a:gdLst/>
              <a:ahLst/>
              <a:cxnLst/>
              <a:rect l="l" t="t" r="r" b="b"/>
              <a:pathLst>
                <a:path w="8132445" h="332104">
                  <a:moveTo>
                    <a:pt x="8132307" y="0"/>
                  </a:moveTo>
                  <a:lnTo>
                    <a:pt x="0" y="0"/>
                  </a:lnTo>
                  <a:lnTo>
                    <a:pt x="0" y="331768"/>
                  </a:lnTo>
                  <a:lnTo>
                    <a:pt x="8132307" y="331768"/>
                  </a:lnTo>
                  <a:lnTo>
                    <a:pt x="813230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11679" y="6020964"/>
              <a:ext cx="8132445" cy="332105"/>
            </a:xfrm>
            <a:custGeom>
              <a:avLst/>
              <a:gdLst/>
              <a:ahLst/>
              <a:cxnLst/>
              <a:rect l="l" t="t" r="r" b="b"/>
              <a:pathLst>
                <a:path w="8132445" h="332104">
                  <a:moveTo>
                    <a:pt x="0" y="331768"/>
                  </a:moveTo>
                  <a:lnTo>
                    <a:pt x="8132307" y="331768"/>
                  </a:lnTo>
                  <a:lnTo>
                    <a:pt x="8132307" y="0"/>
                  </a:lnTo>
                  <a:lnTo>
                    <a:pt x="0" y="0"/>
                  </a:lnTo>
                  <a:lnTo>
                    <a:pt x="0" y="331768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212335" y="6046838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3684269" y="0"/>
                  </a:moveTo>
                  <a:lnTo>
                    <a:pt x="46725" y="0"/>
                  </a:lnTo>
                  <a:lnTo>
                    <a:pt x="28559" y="3667"/>
                  </a:lnTo>
                  <a:lnTo>
                    <a:pt x="13704" y="13670"/>
                  </a:lnTo>
                  <a:lnTo>
                    <a:pt x="3679" y="28506"/>
                  </a:lnTo>
                  <a:lnTo>
                    <a:pt x="0" y="46674"/>
                  </a:lnTo>
                  <a:lnTo>
                    <a:pt x="0" y="233364"/>
                  </a:lnTo>
                  <a:lnTo>
                    <a:pt x="3679" y="251531"/>
                  </a:lnTo>
                  <a:lnTo>
                    <a:pt x="13704" y="266365"/>
                  </a:lnTo>
                  <a:lnTo>
                    <a:pt x="28559" y="276367"/>
                  </a:lnTo>
                  <a:lnTo>
                    <a:pt x="46725" y="280034"/>
                  </a:lnTo>
                  <a:lnTo>
                    <a:pt x="3684269" y="280034"/>
                  </a:lnTo>
                  <a:lnTo>
                    <a:pt x="3702449" y="276367"/>
                  </a:lnTo>
                  <a:lnTo>
                    <a:pt x="3717302" y="266365"/>
                  </a:lnTo>
                  <a:lnTo>
                    <a:pt x="3727321" y="251531"/>
                  </a:lnTo>
                  <a:lnTo>
                    <a:pt x="3730995" y="233364"/>
                  </a:lnTo>
                  <a:lnTo>
                    <a:pt x="3730995" y="46674"/>
                  </a:lnTo>
                  <a:lnTo>
                    <a:pt x="3727321" y="28506"/>
                  </a:lnTo>
                  <a:lnTo>
                    <a:pt x="3717302" y="13670"/>
                  </a:lnTo>
                  <a:lnTo>
                    <a:pt x="3702449" y="3667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212335" y="6046838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0" y="46674"/>
                  </a:moveTo>
                  <a:lnTo>
                    <a:pt x="3679" y="28506"/>
                  </a:lnTo>
                  <a:lnTo>
                    <a:pt x="13704" y="13670"/>
                  </a:lnTo>
                  <a:lnTo>
                    <a:pt x="28559" y="3667"/>
                  </a:lnTo>
                  <a:lnTo>
                    <a:pt x="46725" y="0"/>
                  </a:lnTo>
                  <a:lnTo>
                    <a:pt x="3684269" y="0"/>
                  </a:lnTo>
                  <a:lnTo>
                    <a:pt x="3702449" y="3667"/>
                  </a:lnTo>
                  <a:lnTo>
                    <a:pt x="3717302" y="13670"/>
                  </a:lnTo>
                  <a:lnTo>
                    <a:pt x="3727321" y="28506"/>
                  </a:lnTo>
                  <a:lnTo>
                    <a:pt x="3730995" y="46674"/>
                  </a:lnTo>
                  <a:lnTo>
                    <a:pt x="3730995" y="233364"/>
                  </a:lnTo>
                  <a:lnTo>
                    <a:pt x="3727321" y="251531"/>
                  </a:lnTo>
                  <a:lnTo>
                    <a:pt x="3717302" y="266365"/>
                  </a:lnTo>
                  <a:lnTo>
                    <a:pt x="3702449" y="276367"/>
                  </a:lnTo>
                  <a:lnTo>
                    <a:pt x="3684269" y="280034"/>
                  </a:lnTo>
                  <a:lnTo>
                    <a:pt x="46725" y="280034"/>
                  </a:lnTo>
                  <a:lnTo>
                    <a:pt x="28559" y="276367"/>
                  </a:lnTo>
                  <a:lnTo>
                    <a:pt x="13704" y="266365"/>
                  </a:lnTo>
                  <a:lnTo>
                    <a:pt x="3679" y="251531"/>
                  </a:lnTo>
                  <a:lnTo>
                    <a:pt x="0" y="233364"/>
                  </a:lnTo>
                  <a:lnTo>
                    <a:pt x="0" y="466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519425" y="6020208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77339" y="996696"/>
              <a:ext cx="4754880" cy="48463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9168" y="1002791"/>
              <a:ext cx="4241291" cy="440893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142231" y="1013201"/>
            <a:ext cx="378460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49554">
              <a:lnSpc>
                <a:spcPct val="100000"/>
              </a:lnSpc>
              <a:spcBef>
                <a:spcPts val="95"/>
              </a:spcBef>
              <a:tabLst>
                <a:tab pos="1783714" algn="l"/>
              </a:tabLst>
            </a:pPr>
            <a:r>
              <a:rPr sz="2800" b="1" spc="-5" dirty="0">
                <a:solidFill>
                  <a:srgbClr val="FF0000"/>
                </a:solidFill>
                <a:latin typeface="Garamond"/>
                <a:cs typeface="Garamond"/>
              </a:rPr>
              <a:t>Leprous </a:t>
            </a:r>
            <a:r>
              <a:rPr sz="2800" b="1" spc="-5" dirty="0">
                <a:latin typeface="Garamond"/>
                <a:cs typeface="Garamond"/>
              </a:rPr>
              <a:t>- </a:t>
            </a:r>
            <a:r>
              <a:rPr sz="2800" b="1" spc="5" dirty="0">
                <a:latin typeface="Garamond"/>
                <a:cs typeface="Garamond"/>
              </a:rPr>
              <a:t>refers </a:t>
            </a:r>
            <a:r>
              <a:rPr sz="2800" b="1" spc="-5" dirty="0">
                <a:latin typeface="Garamond"/>
                <a:cs typeface="Garamond"/>
              </a:rPr>
              <a:t>here to  the</a:t>
            </a:r>
            <a:r>
              <a:rPr sz="2800" b="1" spc="15" dirty="0">
                <a:latin typeface="Garamond"/>
                <a:cs typeface="Garamond"/>
              </a:rPr>
              <a:t> </a:t>
            </a:r>
            <a:r>
              <a:rPr sz="2800" b="1" dirty="0">
                <a:latin typeface="Garamond"/>
                <a:cs typeface="Garamond"/>
              </a:rPr>
              <a:t>bark </a:t>
            </a:r>
            <a:r>
              <a:rPr sz="2800" b="1" spc="-5" dirty="0">
                <a:latin typeface="Garamond"/>
                <a:cs typeface="Garamond"/>
              </a:rPr>
              <a:t>of</a:t>
            </a:r>
            <a:r>
              <a:rPr sz="2800" spc="-5" dirty="0">
                <a:latin typeface="Times New Roman"/>
                <a:cs typeface="Times New Roman"/>
              </a:rPr>
              <a:t>	</a:t>
            </a:r>
            <a:r>
              <a:rPr sz="2800" b="1" spc="-5" dirty="0">
                <a:latin typeface="Garamond"/>
                <a:cs typeface="Garamond"/>
              </a:rPr>
              <a:t>the</a:t>
            </a:r>
            <a:r>
              <a:rPr sz="2800" b="1" spc="-10" dirty="0">
                <a:latin typeface="Garamond"/>
                <a:cs typeface="Garamond"/>
              </a:rPr>
              <a:t> </a:t>
            </a:r>
            <a:r>
              <a:rPr sz="2800" b="1" dirty="0">
                <a:latin typeface="Garamond"/>
                <a:cs typeface="Garamond"/>
              </a:rPr>
              <a:t>tree.</a:t>
            </a:r>
            <a:endParaRPr sz="2800">
              <a:latin typeface="Garamond"/>
              <a:cs typeface="Garamond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800" b="1" spc="-5" dirty="0">
                <a:solidFill>
                  <a:srgbClr val="FF0000"/>
                </a:solidFill>
                <a:latin typeface="Garamond"/>
                <a:cs typeface="Garamond"/>
              </a:rPr>
              <a:t>Hide </a:t>
            </a:r>
            <a:r>
              <a:rPr sz="2800" b="1" spc="5" dirty="0">
                <a:latin typeface="Garamond"/>
                <a:cs typeface="Garamond"/>
              </a:rPr>
              <a:t>refers </a:t>
            </a:r>
            <a:r>
              <a:rPr sz="2800" b="1" spc="-5" dirty="0">
                <a:latin typeface="Garamond"/>
                <a:cs typeface="Garamond"/>
              </a:rPr>
              <a:t>to the skin of  the </a:t>
            </a:r>
            <a:r>
              <a:rPr sz="2800" b="1" dirty="0">
                <a:latin typeface="Garamond"/>
                <a:cs typeface="Garamond"/>
              </a:rPr>
              <a:t>tree </a:t>
            </a:r>
            <a:r>
              <a:rPr sz="2800" b="1" spc="-5" dirty="0">
                <a:latin typeface="Garamond"/>
                <a:cs typeface="Garamond"/>
              </a:rPr>
              <a:t>that is the</a:t>
            </a:r>
            <a:r>
              <a:rPr sz="2800" b="1" spc="10" dirty="0">
                <a:latin typeface="Garamond"/>
                <a:cs typeface="Garamond"/>
              </a:rPr>
              <a:t> </a:t>
            </a:r>
            <a:r>
              <a:rPr sz="2800" b="1" spc="-5" dirty="0">
                <a:latin typeface="Garamond"/>
                <a:cs typeface="Garamond"/>
              </a:rPr>
              <a:t>bark.</a:t>
            </a:r>
            <a:endParaRPr sz="2800">
              <a:latin typeface="Garamond"/>
              <a:cs typeface="Garamon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42231" y="3147140"/>
            <a:ext cx="3876675" cy="2159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2084705" algn="l"/>
              </a:tabLst>
            </a:pPr>
            <a:r>
              <a:rPr sz="2800" b="1" dirty="0">
                <a:latin typeface="Garamond"/>
                <a:cs typeface="Garamond"/>
              </a:rPr>
              <a:t>The barks are </a:t>
            </a:r>
            <a:r>
              <a:rPr sz="2800" b="1" spc="5" dirty="0">
                <a:latin typeface="Garamond"/>
                <a:cs typeface="Garamond"/>
              </a:rPr>
              <a:t>irregular </a:t>
            </a:r>
            <a:r>
              <a:rPr sz="2800" b="1" spc="-10" dirty="0">
                <a:latin typeface="Garamond"/>
                <a:cs typeface="Garamond"/>
              </a:rPr>
              <a:t>in  </a:t>
            </a:r>
            <a:r>
              <a:rPr sz="2800" b="1" spc="-5" dirty="0">
                <a:latin typeface="Garamond"/>
                <a:cs typeface="Garamond"/>
              </a:rPr>
              <a:t>appearance </a:t>
            </a:r>
            <a:r>
              <a:rPr sz="2800" b="1" dirty="0">
                <a:latin typeface="Garamond"/>
                <a:cs typeface="Garamond"/>
              </a:rPr>
              <a:t>as </a:t>
            </a:r>
            <a:r>
              <a:rPr sz="2800" b="1" spc="-5" dirty="0">
                <a:latin typeface="Garamond"/>
                <a:cs typeface="Garamond"/>
              </a:rPr>
              <a:t>humans  infected </a:t>
            </a:r>
            <a:r>
              <a:rPr sz="2800" b="1" spc="-10" dirty="0">
                <a:latin typeface="Garamond"/>
                <a:cs typeface="Garamond"/>
              </a:rPr>
              <a:t>with </a:t>
            </a:r>
            <a:r>
              <a:rPr sz="2800" b="1" spc="-5" dirty="0">
                <a:latin typeface="Garamond"/>
                <a:cs typeface="Garamond"/>
              </a:rPr>
              <a:t>leprosy  </a:t>
            </a:r>
            <a:r>
              <a:rPr sz="2800" b="1" spc="5" dirty="0">
                <a:latin typeface="Garamond"/>
                <a:cs typeface="Garamond"/>
              </a:rPr>
              <a:t>appears </a:t>
            </a:r>
            <a:r>
              <a:rPr sz="2800" b="1" spc="-5" dirty="0">
                <a:latin typeface="Garamond"/>
                <a:cs typeface="Garamond"/>
              </a:rPr>
              <a:t>so. </a:t>
            </a:r>
            <a:r>
              <a:rPr sz="2800" b="1" spc="-80" dirty="0">
                <a:latin typeface="Garamond"/>
                <a:cs typeface="Garamond"/>
              </a:rPr>
              <a:t>Yet </a:t>
            </a:r>
            <a:r>
              <a:rPr sz="2800" b="1" spc="-5" dirty="0">
                <a:latin typeface="Garamond"/>
                <a:cs typeface="Garamond"/>
              </a:rPr>
              <a:t>the </a:t>
            </a:r>
            <a:r>
              <a:rPr sz="2800" b="1" spc="-20" dirty="0">
                <a:latin typeface="Garamond"/>
                <a:cs typeface="Garamond"/>
              </a:rPr>
              <a:t>leaves  </a:t>
            </a:r>
            <a:r>
              <a:rPr sz="2800" b="1" dirty="0">
                <a:latin typeface="Garamond"/>
                <a:cs typeface="Garamond"/>
              </a:rPr>
              <a:t>sprout</a:t>
            </a:r>
            <a:r>
              <a:rPr sz="2800" b="1" spc="20" dirty="0">
                <a:latin typeface="Garamond"/>
                <a:cs typeface="Garamond"/>
              </a:rPr>
              <a:t> </a:t>
            </a:r>
            <a:r>
              <a:rPr sz="2800" b="1" spc="-5" dirty="0">
                <a:latin typeface="Garamond"/>
                <a:cs typeface="Garamond"/>
              </a:rPr>
              <a:t>out</a:t>
            </a:r>
            <a:r>
              <a:rPr sz="2800" b="1" spc="5" dirty="0">
                <a:latin typeface="Garamond"/>
                <a:cs typeface="Garamond"/>
              </a:rPr>
              <a:t> </a:t>
            </a:r>
            <a:r>
              <a:rPr sz="2800" b="1" spc="-5" dirty="0">
                <a:latin typeface="Garamond"/>
                <a:cs typeface="Garamond"/>
              </a:rPr>
              <a:t>of</a:t>
            </a:r>
            <a:r>
              <a:rPr sz="2800" spc="-5" dirty="0">
                <a:latin typeface="Times New Roman"/>
                <a:cs typeface="Times New Roman"/>
              </a:rPr>
              <a:t>	</a:t>
            </a:r>
            <a:r>
              <a:rPr sz="2800" b="1" spc="-10" dirty="0">
                <a:latin typeface="Garamond"/>
                <a:cs typeface="Garamond"/>
              </a:rPr>
              <a:t>it.</a:t>
            </a:r>
            <a:endParaRPr sz="2800">
              <a:latin typeface="Garamond"/>
              <a:cs typeface="Garamond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305981" y="5685177"/>
            <a:ext cx="3747135" cy="296545"/>
            <a:chOff x="7305981" y="5685177"/>
            <a:chExt cx="3747135" cy="296545"/>
          </a:xfrm>
        </p:grpSpPr>
        <p:sp>
          <p:nvSpPr>
            <p:cNvPr id="12" name="object 12"/>
            <p:cNvSpPr/>
            <p:nvPr/>
          </p:nvSpPr>
          <p:spPr>
            <a:xfrm>
              <a:off x="7313919" y="5693115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70">
                  <a:moveTo>
                    <a:pt x="3684269" y="0"/>
                  </a:moveTo>
                  <a:lnTo>
                    <a:pt x="46756" y="0"/>
                  </a:lnTo>
                  <a:lnTo>
                    <a:pt x="28572" y="3669"/>
                  </a:lnTo>
                  <a:lnTo>
                    <a:pt x="13708" y="13675"/>
                  </a:lnTo>
                  <a:lnTo>
                    <a:pt x="3679" y="28511"/>
                  </a:lnTo>
                  <a:lnTo>
                    <a:pt x="0" y="46674"/>
                  </a:lnTo>
                  <a:lnTo>
                    <a:pt x="0" y="233376"/>
                  </a:lnTo>
                  <a:lnTo>
                    <a:pt x="3679" y="251538"/>
                  </a:lnTo>
                  <a:lnTo>
                    <a:pt x="13708" y="266373"/>
                  </a:lnTo>
                  <a:lnTo>
                    <a:pt x="28572" y="276378"/>
                  </a:lnTo>
                  <a:lnTo>
                    <a:pt x="46756" y="280047"/>
                  </a:lnTo>
                  <a:lnTo>
                    <a:pt x="3684269" y="280047"/>
                  </a:lnTo>
                  <a:lnTo>
                    <a:pt x="3702454" y="276378"/>
                  </a:lnTo>
                  <a:lnTo>
                    <a:pt x="3717317" y="266373"/>
                  </a:lnTo>
                  <a:lnTo>
                    <a:pt x="3727346" y="251538"/>
                  </a:lnTo>
                  <a:lnTo>
                    <a:pt x="3731026" y="233376"/>
                  </a:lnTo>
                  <a:lnTo>
                    <a:pt x="3731026" y="46674"/>
                  </a:lnTo>
                  <a:lnTo>
                    <a:pt x="3727346" y="28511"/>
                  </a:lnTo>
                  <a:lnTo>
                    <a:pt x="3717317" y="13675"/>
                  </a:lnTo>
                  <a:lnTo>
                    <a:pt x="3702454" y="3669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13919" y="5693115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70">
                  <a:moveTo>
                    <a:pt x="0" y="46674"/>
                  </a:moveTo>
                  <a:lnTo>
                    <a:pt x="3679" y="28511"/>
                  </a:lnTo>
                  <a:lnTo>
                    <a:pt x="13708" y="13675"/>
                  </a:lnTo>
                  <a:lnTo>
                    <a:pt x="28572" y="3669"/>
                  </a:lnTo>
                  <a:lnTo>
                    <a:pt x="46756" y="0"/>
                  </a:lnTo>
                  <a:lnTo>
                    <a:pt x="3684269" y="0"/>
                  </a:lnTo>
                  <a:lnTo>
                    <a:pt x="3702454" y="3669"/>
                  </a:lnTo>
                  <a:lnTo>
                    <a:pt x="3717317" y="13675"/>
                  </a:lnTo>
                  <a:lnTo>
                    <a:pt x="3727346" y="28511"/>
                  </a:lnTo>
                  <a:lnTo>
                    <a:pt x="3731026" y="46674"/>
                  </a:lnTo>
                  <a:lnTo>
                    <a:pt x="3731026" y="233376"/>
                  </a:lnTo>
                  <a:lnTo>
                    <a:pt x="3727346" y="251538"/>
                  </a:lnTo>
                  <a:lnTo>
                    <a:pt x="3717317" y="266373"/>
                  </a:lnTo>
                  <a:lnTo>
                    <a:pt x="3702454" y="276378"/>
                  </a:lnTo>
                  <a:lnTo>
                    <a:pt x="3684269" y="280047"/>
                  </a:lnTo>
                  <a:lnTo>
                    <a:pt x="46756" y="280047"/>
                  </a:lnTo>
                  <a:lnTo>
                    <a:pt x="28572" y="276378"/>
                  </a:lnTo>
                  <a:lnTo>
                    <a:pt x="13708" y="266373"/>
                  </a:lnTo>
                  <a:lnTo>
                    <a:pt x="3679" y="251538"/>
                  </a:lnTo>
                  <a:lnTo>
                    <a:pt x="0" y="233376"/>
                  </a:lnTo>
                  <a:lnTo>
                    <a:pt x="0" y="466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621275" y="5666330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467743" y="1526999"/>
              <a:ext cx="9017635" cy="4632960"/>
            </a:xfrm>
            <a:custGeom>
              <a:avLst/>
              <a:gdLst/>
              <a:ahLst/>
              <a:cxnLst/>
              <a:rect l="l" t="t" r="r" b="b"/>
              <a:pathLst>
                <a:path w="9017635" h="4632960">
                  <a:moveTo>
                    <a:pt x="9017385" y="0"/>
                  </a:moveTo>
                  <a:lnTo>
                    <a:pt x="0" y="0"/>
                  </a:lnTo>
                  <a:lnTo>
                    <a:pt x="0" y="4632959"/>
                  </a:lnTo>
                  <a:lnTo>
                    <a:pt x="9017385" y="4632959"/>
                  </a:lnTo>
                  <a:lnTo>
                    <a:pt x="9017385" y="0"/>
                  </a:lnTo>
                  <a:close/>
                </a:path>
              </a:pathLst>
            </a:custGeom>
            <a:solidFill>
              <a:srgbClr val="00AF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559307" y="1549649"/>
            <a:ext cx="8738870" cy="41325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indent="-28702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8702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It </a:t>
            </a:r>
            <a:r>
              <a:rPr sz="2400" b="1" dirty="0">
                <a:latin typeface="Times New Roman"/>
                <a:cs typeface="Times New Roman"/>
              </a:rPr>
              <a:t>tells </a:t>
            </a:r>
            <a:r>
              <a:rPr sz="2400" b="1" spc="-5" dirty="0">
                <a:latin typeface="Times New Roman"/>
                <a:cs typeface="Times New Roman"/>
              </a:rPr>
              <a:t>us </a:t>
            </a:r>
            <a:r>
              <a:rPr sz="2400" b="1" dirty="0">
                <a:latin typeface="Times New Roman"/>
                <a:cs typeface="Times New Roman"/>
              </a:rPr>
              <a:t>that killing a </a:t>
            </a:r>
            <a:r>
              <a:rPr sz="2400" b="1" spc="-15" dirty="0">
                <a:latin typeface="Times New Roman"/>
                <a:cs typeface="Times New Roman"/>
              </a:rPr>
              <a:t>tree </a:t>
            </a:r>
            <a:r>
              <a:rPr sz="2400" b="1" dirty="0">
                <a:latin typeface="Times New Roman"/>
                <a:cs typeface="Times New Roman"/>
              </a:rPr>
              <a:t>is </a:t>
            </a:r>
            <a:r>
              <a:rPr sz="2400" b="1" spc="-5" dirty="0">
                <a:latin typeface="Times New Roman"/>
                <a:cs typeface="Times New Roman"/>
              </a:rPr>
              <a:t>not </a:t>
            </a:r>
            <a:r>
              <a:rPr sz="2400" b="1" spc="-30" dirty="0">
                <a:latin typeface="Times New Roman"/>
                <a:cs typeface="Times New Roman"/>
              </a:rPr>
              <a:t>easy. </a:t>
            </a:r>
            <a:r>
              <a:rPr sz="2400" b="1" spc="-5" dirty="0">
                <a:latin typeface="Times New Roman"/>
                <a:cs typeface="Times New Roman"/>
              </a:rPr>
              <a:t>It </a:t>
            </a:r>
            <a:r>
              <a:rPr sz="2400" b="1" dirty="0">
                <a:latin typeface="Times New Roman"/>
                <a:cs typeface="Times New Roman"/>
              </a:rPr>
              <a:t>is very</a:t>
            </a:r>
            <a:r>
              <a:rPr sz="2400" b="1" spc="15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time-consuming.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Wingdings"/>
              <a:buChar char=""/>
            </a:pPr>
            <a:endParaRPr sz="2700">
              <a:latin typeface="Times New Roman"/>
              <a:cs typeface="Times New Roman"/>
            </a:endParaRPr>
          </a:p>
          <a:p>
            <a:pPr marL="286385" indent="-287020">
              <a:lnSpc>
                <a:spcPct val="100000"/>
              </a:lnSpc>
              <a:spcBef>
                <a:spcPts val="1780"/>
              </a:spcBef>
              <a:buFont typeface="Wingdings"/>
              <a:buChar char=""/>
              <a:tabLst>
                <a:tab pos="28702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A jab </a:t>
            </a:r>
            <a:r>
              <a:rPr sz="2400" b="1" dirty="0">
                <a:latin typeface="Times New Roman"/>
                <a:cs typeface="Times New Roman"/>
              </a:rPr>
              <a:t>of a knife is </a:t>
            </a:r>
            <a:r>
              <a:rPr sz="2400" b="1" spc="-5" dirty="0">
                <a:latin typeface="Times New Roman"/>
                <a:cs typeface="Times New Roman"/>
              </a:rPr>
              <a:t>not</a:t>
            </a:r>
            <a:r>
              <a:rPr sz="2400" b="1" spc="-14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enough.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Wingdings"/>
              <a:buChar char=""/>
            </a:pPr>
            <a:endParaRPr sz="2700">
              <a:latin typeface="Times New Roman"/>
              <a:cs typeface="Times New Roman"/>
            </a:endParaRPr>
          </a:p>
          <a:p>
            <a:pPr marL="286385" marR="150495" indent="-287020">
              <a:lnSpc>
                <a:spcPct val="107100"/>
              </a:lnSpc>
              <a:spcBef>
                <a:spcPts val="1565"/>
              </a:spcBef>
              <a:buFont typeface="Wingdings"/>
              <a:buChar char=""/>
              <a:tabLst>
                <a:tab pos="287020" algn="l"/>
              </a:tabLst>
            </a:pPr>
            <a:r>
              <a:rPr sz="2400" b="1" dirty="0">
                <a:latin typeface="Times New Roman"/>
                <a:cs typeface="Times New Roman"/>
              </a:rPr>
              <a:t>A </a:t>
            </a:r>
            <a:r>
              <a:rPr sz="2400" b="1" spc="-10" dirty="0">
                <a:latin typeface="Times New Roman"/>
                <a:cs typeface="Times New Roman"/>
              </a:rPr>
              <a:t>tree </a:t>
            </a:r>
            <a:r>
              <a:rPr sz="2400" b="1" spc="-15" dirty="0">
                <a:latin typeface="Times New Roman"/>
                <a:cs typeface="Times New Roman"/>
              </a:rPr>
              <a:t>grows </a:t>
            </a:r>
            <a:r>
              <a:rPr sz="2400" b="1" dirty="0">
                <a:latin typeface="Times New Roman"/>
                <a:cs typeface="Times New Roman"/>
              </a:rPr>
              <a:t>straight out the earth, nourishing itself on the  nutrients </a:t>
            </a:r>
            <a:r>
              <a:rPr sz="2400" b="1" spc="-5" dirty="0">
                <a:latin typeface="Times New Roman"/>
                <a:cs typeface="Times New Roman"/>
              </a:rPr>
              <a:t>found </a:t>
            </a:r>
            <a:r>
              <a:rPr sz="2400" b="1" dirty="0">
                <a:latin typeface="Times New Roman"/>
                <a:cs typeface="Times New Roman"/>
              </a:rPr>
              <a:t>in the earth, along </a:t>
            </a:r>
            <a:r>
              <a:rPr sz="2400" b="1" spc="-5" dirty="0">
                <a:latin typeface="Times New Roman"/>
                <a:cs typeface="Times New Roman"/>
              </a:rPr>
              <a:t>with </a:t>
            </a:r>
            <a:r>
              <a:rPr sz="2400" b="1" dirty="0">
                <a:latin typeface="Times New Roman"/>
                <a:cs typeface="Times New Roman"/>
              </a:rPr>
              <a:t>years of sunlight,</a:t>
            </a:r>
            <a:r>
              <a:rPr sz="2400" b="1" spc="-85" dirty="0">
                <a:latin typeface="Times New Roman"/>
                <a:cs typeface="Times New Roman"/>
              </a:rPr>
              <a:t> </a:t>
            </a:r>
            <a:r>
              <a:rPr sz="2400" b="1" spc="-40" dirty="0">
                <a:latin typeface="Times New Roman"/>
                <a:cs typeface="Times New Roman"/>
              </a:rPr>
              <a:t>water,  </a:t>
            </a:r>
            <a:r>
              <a:rPr sz="2400" b="1" spc="-5" dirty="0">
                <a:latin typeface="Times New Roman"/>
                <a:cs typeface="Times New Roman"/>
              </a:rPr>
              <a:t>and </a:t>
            </a:r>
            <a:r>
              <a:rPr sz="2400" b="1" spc="-55" dirty="0">
                <a:latin typeface="Times New Roman"/>
                <a:cs typeface="Times New Roman"/>
              </a:rPr>
              <a:t>air.</a:t>
            </a: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Wingdings"/>
              <a:buChar char=""/>
            </a:pPr>
            <a:endParaRPr sz="2400">
              <a:latin typeface="Times New Roman"/>
              <a:cs typeface="Times New Roman"/>
            </a:endParaRPr>
          </a:p>
          <a:p>
            <a:pPr marL="286385" indent="-287020">
              <a:lnSpc>
                <a:spcPct val="100000"/>
              </a:lnSpc>
              <a:spcBef>
                <a:spcPts val="2125"/>
              </a:spcBef>
              <a:buFont typeface="Wingdings"/>
              <a:buChar char=""/>
              <a:tabLst>
                <a:tab pos="287020" algn="l"/>
              </a:tabLst>
            </a:pPr>
            <a:r>
              <a:rPr sz="2400" b="1" spc="-5" dirty="0">
                <a:latin typeface="Times New Roman"/>
                <a:cs typeface="Times New Roman"/>
              </a:rPr>
              <a:t>And </a:t>
            </a:r>
            <a:r>
              <a:rPr sz="2400" b="1" dirty="0">
                <a:latin typeface="Times New Roman"/>
                <a:cs typeface="Times New Roman"/>
              </a:rPr>
              <a:t>even </a:t>
            </a:r>
            <a:r>
              <a:rPr sz="2400" b="1" spc="-5" dirty="0">
                <a:latin typeface="Times New Roman"/>
                <a:cs typeface="Times New Roman"/>
              </a:rPr>
              <a:t>though </a:t>
            </a:r>
            <a:r>
              <a:rPr sz="2400" b="1" dirty="0">
                <a:latin typeface="Times New Roman"/>
                <a:cs typeface="Times New Roman"/>
              </a:rPr>
              <a:t>the bark looks </a:t>
            </a:r>
            <a:r>
              <a:rPr sz="2400" b="1" spc="-10" dirty="0">
                <a:latin typeface="Times New Roman"/>
                <a:cs typeface="Times New Roman"/>
              </a:rPr>
              <a:t>irregular </a:t>
            </a:r>
            <a:r>
              <a:rPr sz="2400" b="1" spc="-5" dirty="0">
                <a:latin typeface="Times New Roman"/>
                <a:cs typeface="Times New Roman"/>
              </a:rPr>
              <a:t>and </a:t>
            </a:r>
            <a:r>
              <a:rPr sz="2400" b="1" spc="-25" dirty="0">
                <a:latin typeface="Times New Roman"/>
                <a:cs typeface="Times New Roman"/>
              </a:rPr>
              <a:t>scaly, </a:t>
            </a:r>
            <a:r>
              <a:rPr sz="2400" b="1" dirty="0">
                <a:latin typeface="Times New Roman"/>
                <a:cs typeface="Times New Roman"/>
              </a:rPr>
              <a:t>leave</a:t>
            </a:r>
            <a:r>
              <a:rPr sz="2400" b="1" spc="-3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Times New Roman"/>
                <a:cs typeface="Times New Roman"/>
              </a:rPr>
              <a:t>and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45819" y="5682181"/>
            <a:ext cx="27863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Times New Roman"/>
                <a:cs typeface="Times New Roman"/>
              </a:rPr>
              <a:t>branches </a:t>
            </a:r>
            <a:r>
              <a:rPr sz="2400" b="1" spc="-10" dirty="0">
                <a:latin typeface="Times New Roman"/>
                <a:cs typeface="Times New Roman"/>
              </a:rPr>
              <a:t>sprout </a:t>
            </a:r>
            <a:r>
              <a:rPr sz="2400" b="1" dirty="0">
                <a:latin typeface="Times New Roman"/>
                <a:cs typeface="Times New Roman"/>
              </a:rPr>
              <a:t>of</a:t>
            </a:r>
            <a:r>
              <a:rPr sz="2400" b="1" spc="-7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it.</a:t>
            </a:r>
            <a:endParaRPr sz="2400">
              <a:latin typeface="Times New Roman"/>
              <a:cs typeface="Times New Roman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24605" y="680831"/>
            <a:ext cx="5303519" cy="731519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16045" y="772271"/>
            <a:ext cx="5120640" cy="5486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260"/>
              </a:spcBef>
              <a:tabLst>
                <a:tab pos="1983739" algn="l"/>
              </a:tabLst>
            </a:pPr>
            <a:r>
              <a:rPr sz="2800" b="1" spc="15" dirty="0">
                <a:solidFill>
                  <a:srgbClr val="FFFFFF"/>
                </a:solidFill>
                <a:latin typeface="Garamond"/>
                <a:cs typeface="Garamond"/>
              </a:rPr>
              <a:t>Summary</a:t>
            </a:r>
            <a:r>
              <a:rPr sz="2800" b="1" spc="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Garamond"/>
                <a:cs typeface="Garamond"/>
              </a:rPr>
              <a:t>of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Garamond"/>
                <a:cs typeface="Garamond"/>
              </a:rPr>
              <a:t>the </a:t>
            </a:r>
            <a:r>
              <a:rPr sz="2800" b="1" dirty="0">
                <a:solidFill>
                  <a:srgbClr val="FFFFFF"/>
                </a:solidFill>
                <a:latin typeface="Garamond"/>
                <a:cs typeface="Garamond"/>
              </a:rPr>
              <a:t>stanza</a:t>
            </a:r>
            <a:r>
              <a:rPr sz="2800" b="1" spc="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Garamond"/>
                <a:cs typeface="Garamond"/>
              </a:rPr>
              <a:t>1</a:t>
            </a:r>
            <a:endParaRPr sz="2800">
              <a:latin typeface="Garamond"/>
              <a:cs typeface="Garamond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736767" y="5871974"/>
            <a:ext cx="3747135" cy="296545"/>
            <a:chOff x="6736767" y="5871974"/>
            <a:chExt cx="3747135" cy="296545"/>
          </a:xfrm>
        </p:grpSpPr>
        <p:sp>
          <p:nvSpPr>
            <p:cNvPr id="13" name="object 13"/>
            <p:cNvSpPr/>
            <p:nvPr/>
          </p:nvSpPr>
          <p:spPr>
            <a:xfrm>
              <a:off x="6744705" y="5879912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70">
                  <a:moveTo>
                    <a:pt x="3684422" y="0"/>
                  </a:moveTo>
                  <a:lnTo>
                    <a:pt x="46756" y="0"/>
                  </a:lnTo>
                  <a:lnTo>
                    <a:pt x="28572" y="3667"/>
                  </a:lnTo>
                  <a:lnTo>
                    <a:pt x="13708" y="13670"/>
                  </a:lnTo>
                  <a:lnTo>
                    <a:pt x="3679" y="28506"/>
                  </a:lnTo>
                  <a:lnTo>
                    <a:pt x="0" y="46674"/>
                  </a:lnTo>
                  <a:lnTo>
                    <a:pt x="0" y="233376"/>
                  </a:lnTo>
                  <a:lnTo>
                    <a:pt x="3679" y="251538"/>
                  </a:lnTo>
                  <a:lnTo>
                    <a:pt x="13708" y="266373"/>
                  </a:lnTo>
                  <a:lnTo>
                    <a:pt x="28572" y="276378"/>
                  </a:lnTo>
                  <a:lnTo>
                    <a:pt x="46756" y="280047"/>
                  </a:lnTo>
                  <a:lnTo>
                    <a:pt x="3684422" y="280047"/>
                  </a:lnTo>
                  <a:lnTo>
                    <a:pt x="3702569" y="276378"/>
                  </a:lnTo>
                  <a:lnTo>
                    <a:pt x="3717382" y="266373"/>
                  </a:lnTo>
                  <a:lnTo>
                    <a:pt x="3727366" y="251538"/>
                  </a:lnTo>
                  <a:lnTo>
                    <a:pt x="3731026" y="233376"/>
                  </a:lnTo>
                  <a:lnTo>
                    <a:pt x="3731026" y="46674"/>
                  </a:lnTo>
                  <a:lnTo>
                    <a:pt x="3727366" y="28506"/>
                  </a:lnTo>
                  <a:lnTo>
                    <a:pt x="3717382" y="13670"/>
                  </a:lnTo>
                  <a:lnTo>
                    <a:pt x="3702569" y="3667"/>
                  </a:lnTo>
                  <a:lnTo>
                    <a:pt x="368442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44705" y="5879912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70">
                  <a:moveTo>
                    <a:pt x="0" y="46674"/>
                  </a:moveTo>
                  <a:lnTo>
                    <a:pt x="3679" y="28506"/>
                  </a:lnTo>
                  <a:lnTo>
                    <a:pt x="13708" y="13670"/>
                  </a:lnTo>
                  <a:lnTo>
                    <a:pt x="28572" y="3667"/>
                  </a:lnTo>
                  <a:lnTo>
                    <a:pt x="46756" y="0"/>
                  </a:lnTo>
                  <a:lnTo>
                    <a:pt x="3684422" y="0"/>
                  </a:lnTo>
                  <a:lnTo>
                    <a:pt x="3702569" y="3667"/>
                  </a:lnTo>
                  <a:lnTo>
                    <a:pt x="3717382" y="13670"/>
                  </a:lnTo>
                  <a:lnTo>
                    <a:pt x="3727366" y="28506"/>
                  </a:lnTo>
                  <a:lnTo>
                    <a:pt x="3731026" y="46674"/>
                  </a:lnTo>
                  <a:lnTo>
                    <a:pt x="3731026" y="233376"/>
                  </a:lnTo>
                  <a:lnTo>
                    <a:pt x="3727366" y="251538"/>
                  </a:lnTo>
                  <a:lnTo>
                    <a:pt x="3717382" y="266373"/>
                  </a:lnTo>
                  <a:lnTo>
                    <a:pt x="3702569" y="276378"/>
                  </a:lnTo>
                  <a:lnTo>
                    <a:pt x="3684422" y="280047"/>
                  </a:lnTo>
                  <a:lnTo>
                    <a:pt x="46756" y="280047"/>
                  </a:lnTo>
                  <a:lnTo>
                    <a:pt x="28572" y="276378"/>
                  </a:lnTo>
                  <a:lnTo>
                    <a:pt x="13708" y="266373"/>
                  </a:lnTo>
                  <a:lnTo>
                    <a:pt x="3679" y="251538"/>
                  </a:lnTo>
                  <a:lnTo>
                    <a:pt x="0" y="233376"/>
                  </a:lnTo>
                  <a:lnTo>
                    <a:pt x="0" y="466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064634" y="5853175"/>
            <a:ext cx="3104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58085" y="574761"/>
              <a:ext cx="10058403" cy="56578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57151" y="609600"/>
              <a:ext cx="5273826" cy="4498153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019800" y="1642944"/>
            <a:ext cx="4648199" cy="20447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lang="en-US" sz="4400" dirty="0" smtClean="0">
                <a:solidFill>
                  <a:srgbClr val="FFFFFF"/>
                </a:solidFill>
              </a:rPr>
              <a:t>INTRODUCTION TO </a:t>
            </a:r>
            <a:br>
              <a:rPr lang="en-US" sz="4400" dirty="0" smtClean="0">
                <a:solidFill>
                  <a:srgbClr val="FFFFFF"/>
                </a:solidFill>
              </a:rPr>
            </a:br>
            <a:r>
              <a:rPr sz="4400" dirty="0" smtClean="0">
                <a:solidFill>
                  <a:srgbClr val="FFFFFF"/>
                </a:solidFill>
              </a:rPr>
              <a:t>GIEVE  </a:t>
            </a:r>
            <a:r>
              <a:rPr sz="4400" spc="-95" dirty="0">
                <a:solidFill>
                  <a:srgbClr val="FFFFFF"/>
                </a:solidFill>
              </a:rPr>
              <a:t>PATEL</a:t>
            </a:r>
            <a:endParaRPr sz="4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3004" y="1847088"/>
              <a:ext cx="4450080" cy="440893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95353" y="2253230"/>
            <a:ext cx="3811270" cy="368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Garamond"/>
                <a:cs typeface="Garamond"/>
              </a:rPr>
              <a:t>“So </a:t>
            </a:r>
            <a:r>
              <a:rPr sz="2400" b="1" spc="-5" dirty="0">
                <a:latin typeface="Garamond"/>
                <a:cs typeface="Garamond"/>
              </a:rPr>
              <a:t>hack </a:t>
            </a:r>
            <a:r>
              <a:rPr sz="2400" b="1" dirty="0">
                <a:latin typeface="Garamond"/>
                <a:cs typeface="Garamond"/>
              </a:rPr>
              <a:t>and</a:t>
            </a:r>
            <a:r>
              <a:rPr sz="2400" b="1" spc="-10" dirty="0">
                <a:latin typeface="Garamond"/>
                <a:cs typeface="Garamond"/>
              </a:rPr>
              <a:t> </a:t>
            </a:r>
            <a:r>
              <a:rPr sz="2400" b="1" spc="-5" dirty="0">
                <a:latin typeface="Garamond"/>
                <a:cs typeface="Garamond"/>
              </a:rPr>
              <a:t>chop</a:t>
            </a:r>
            <a:endParaRPr sz="2400">
              <a:latin typeface="Garamond"/>
              <a:cs typeface="Garamond"/>
            </a:endParaRPr>
          </a:p>
          <a:p>
            <a:pPr marL="12700" marR="5080">
              <a:lnSpc>
                <a:spcPct val="100000"/>
              </a:lnSpc>
            </a:pPr>
            <a:r>
              <a:rPr sz="2400" b="1" spc="-10" dirty="0">
                <a:latin typeface="Garamond"/>
                <a:cs typeface="Garamond"/>
              </a:rPr>
              <a:t>But </a:t>
            </a:r>
            <a:r>
              <a:rPr sz="2400" b="1" spc="-5" dirty="0">
                <a:latin typeface="Garamond"/>
                <a:cs typeface="Garamond"/>
              </a:rPr>
              <a:t>this </a:t>
            </a:r>
            <a:r>
              <a:rPr sz="2400" b="1" dirty="0">
                <a:latin typeface="Garamond"/>
                <a:cs typeface="Garamond"/>
              </a:rPr>
              <a:t>alone </a:t>
            </a:r>
            <a:r>
              <a:rPr sz="2400" b="1" spc="-5" dirty="0">
                <a:latin typeface="Garamond"/>
                <a:cs typeface="Garamond"/>
              </a:rPr>
              <a:t>won’t do it.  </a:t>
            </a:r>
            <a:r>
              <a:rPr sz="2400" b="1" dirty="0">
                <a:latin typeface="Garamond"/>
                <a:cs typeface="Garamond"/>
              </a:rPr>
              <a:t>Not </a:t>
            </a:r>
            <a:r>
              <a:rPr sz="2400" b="1" spc="-10" dirty="0">
                <a:latin typeface="Garamond"/>
                <a:cs typeface="Garamond"/>
              </a:rPr>
              <a:t>so </a:t>
            </a:r>
            <a:r>
              <a:rPr sz="2400" b="1" dirty="0">
                <a:latin typeface="Garamond"/>
                <a:cs typeface="Garamond"/>
              </a:rPr>
              <a:t>much </a:t>
            </a:r>
            <a:r>
              <a:rPr sz="2400" b="1" spc="-5" dirty="0">
                <a:latin typeface="Garamond"/>
                <a:cs typeface="Garamond"/>
              </a:rPr>
              <a:t>pain will do it.  </a:t>
            </a:r>
            <a:r>
              <a:rPr sz="2400" b="1" spc="5" dirty="0">
                <a:latin typeface="Garamond"/>
                <a:cs typeface="Garamond"/>
              </a:rPr>
              <a:t>The </a:t>
            </a:r>
            <a:r>
              <a:rPr sz="2400" b="1" spc="-10" dirty="0">
                <a:latin typeface="Garamond"/>
                <a:cs typeface="Garamond"/>
              </a:rPr>
              <a:t>bleeding </a:t>
            </a:r>
            <a:r>
              <a:rPr sz="2400" b="1" dirty="0">
                <a:latin typeface="Garamond"/>
                <a:cs typeface="Garamond"/>
              </a:rPr>
              <a:t>bark </a:t>
            </a:r>
            <a:r>
              <a:rPr sz="2400" b="1" spc="-5" dirty="0">
                <a:latin typeface="Garamond"/>
                <a:cs typeface="Garamond"/>
              </a:rPr>
              <a:t>will heal  And </a:t>
            </a:r>
            <a:r>
              <a:rPr sz="2400" b="1" dirty="0">
                <a:latin typeface="Garamond"/>
                <a:cs typeface="Garamond"/>
              </a:rPr>
              <a:t>from close to the</a:t>
            </a:r>
            <a:r>
              <a:rPr sz="2400" b="1" spc="-85" dirty="0">
                <a:latin typeface="Garamond"/>
                <a:cs typeface="Garamond"/>
              </a:rPr>
              <a:t> </a:t>
            </a:r>
            <a:r>
              <a:rPr sz="2400" b="1" spc="5" dirty="0">
                <a:latin typeface="Garamond"/>
                <a:cs typeface="Garamond"/>
              </a:rPr>
              <a:t>ground  </a:t>
            </a:r>
            <a:r>
              <a:rPr sz="2400" b="1" spc="-10" dirty="0">
                <a:latin typeface="Garamond"/>
                <a:cs typeface="Garamond"/>
              </a:rPr>
              <a:t>Will </a:t>
            </a:r>
            <a:r>
              <a:rPr sz="2400" b="1" spc="-5" dirty="0">
                <a:latin typeface="Garamond"/>
                <a:cs typeface="Garamond"/>
              </a:rPr>
              <a:t>rise </a:t>
            </a:r>
            <a:r>
              <a:rPr sz="2400" b="1" spc="5" dirty="0">
                <a:latin typeface="Garamond"/>
                <a:cs typeface="Garamond"/>
              </a:rPr>
              <a:t>curled green </a:t>
            </a:r>
            <a:r>
              <a:rPr sz="2400" b="1" spc="-5" dirty="0">
                <a:latin typeface="Garamond"/>
                <a:cs typeface="Garamond"/>
              </a:rPr>
              <a:t>twigs,  Miniature </a:t>
            </a:r>
            <a:r>
              <a:rPr sz="2400" b="1" spc="-10" dirty="0">
                <a:latin typeface="Garamond"/>
                <a:cs typeface="Garamond"/>
              </a:rPr>
              <a:t>boughs</a:t>
            </a:r>
            <a:endParaRPr sz="24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</a:pPr>
            <a:r>
              <a:rPr sz="2400" b="1" spc="5" dirty="0">
                <a:latin typeface="Garamond"/>
                <a:cs typeface="Garamond"/>
              </a:rPr>
              <a:t>Which </a:t>
            </a:r>
            <a:r>
              <a:rPr sz="2400" b="1" spc="-5" dirty="0">
                <a:latin typeface="Garamond"/>
                <a:cs typeface="Garamond"/>
              </a:rPr>
              <a:t>if </a:t>
            </a:r>
            <a:r>
              <a:rPr sz="2400" b="1" spc="-10" dirty="0">
                <a:latin typeface="Garamond"/>
                <a:cs typeface="Garamond"/>
              </a:rPr>
              <a:t>unchecked</a:t>
            </a:r>
            <a:r>
              <a:rPr sz="2400" b="1" spc="-254" dirty="0">
                <a:latin typeface="Garamond"/>
                <a:cs typeface="Garamond"/>
              </a:rPr>
              <a:t> </a:t>
            </a:r>
            <a:r>
              <a:rPr sz="2400" b="1" spc="-5" dirty="0">
                <a:latin typeface="Garamond"/>
                <a:cs typeface="Garamond"/>
              </a:rPr>
              <a:t>will</a:t>
            </a:r>
            <a:endParaRPr sz="2400">
              <a:latin typeface="Garamond"/>
              <a:cs typeface="Garamond"/>
            </a:endParaRPr>
          </a:p>
          <a:p>
            <a:pPr marL="1841500">
              <a:lnSpc>
                <a:spcPct val="100000"/>
              </a:lnSpc>
            </a:pPr>
            <a:r>
              <a:rPr sz="2400" b="1" dirty="0">
                <a:latin typeface="Garamond"/>
                <a:cs typeface="Garamond"/>
              </a:rPr>
              <a:t>expand</a:t>
            </a:r>
            <a:r>
              <a:rPr sz="2400" b="1" spc="-20" dirty="0">
                <a:latin typeface="Garamond"/>
                <a:cs typeface="Garamond"/>
              </a:rPr>
              <a:t> </a:t>
            </a:r>
            <a:r>
              <a:rPr sz="2400" b="1" spc="5" dirty="0">
                <a:latin typeface="Garamond"/>
                <a:cs typeface="Garamond"/>
              </a:rPr>
              <a:t>again</a:t>
            </a:r>
            <a:endParaRPr sz="24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400" b="1" spc="-114" dirty="0">
                <a:latin typeface="Garamond"/>
                <a:cs typeface="Garamond"/>
              </a:rPr>
              <a:t>To </a:t>
            </a:r>
            <a:r>
              <a:rPr sz="2400" b="1" spc="15" dirty="0">
                <a:latin typeface="Garamond"/>
                <a:cs typeface="Garamond"/>
              </a:rPr>
              <a:t>former</a:t>
            </a:r>
            <a:r>
              <a:rPr sz="2400" b="1" spc="110" dirty="0">
                <a:latin typeface="Garamond"/>
                <a:cs typeface="Garamond"/>
              </a:rPr>
              <a:t> </a:t>
            </a:r>
            <a:r>
              <a:rPr sz="2400" b="1" spc="-10" dirty="0">
                <a:latin typeface="Garamond"/>
                <a:cs typeface="Garamond"/>
              </a:rPr>
              <a:t>size.”</a:t>
            </a:r>
            <a:endParaRPr sz="2400">
              <a:latin typeface="Garamond"/>
              <a:cs typeface="Garamond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17052" y="1382267"/>
            <a:ext cx="3151631" cy="513588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660645" y="1483863"/>
            <a:ext cx="2536190" cy="47199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solidFill>
                  <a:srgbClr val="001F5F"/>
                </a:solidFill>
                <a:latin typeface="Garamond"/>
                <a:cs typeface="Garamond"/>
              </a:rPr>
              <a:t>Meanings:  </a:t>
            </a:r>
            <a:r>
              <a:rPr sz="2800" b="1" spc="-5" dirty="0">
                <a:solidFill>
                  <a:srgbClr val="FF0000"/>
                </a:solidFill>
                <a:latin typeface="Garamond"/>
                <a:cs typeface="Garamond"/>
              </a:rPr>
              <a:t>Hack and chop-  </a:t>
            </a:r>
            <a:r>
              <a:rPr sz="2800" b="1" spc="-15" dirty="0">
                <a:latin typeface="Garamond"/>
                <a:cs typeface="Garamond"/>
              </a:rPr>
              <a:t>blow </a:t>
            </a:r>
            <a:r>
              <a:rPr sz="2800" b="1" spc="-10" dirty="0">
                <a:latin typeface="Garamond"/>
                <a:cs typeface="Garamond"/>
              </a:rPr>
              <a:t>with </a:t>
            </a:r>
            <a:r>
              <a:rPr sz="2800" b="1" spc="-20" dirty="0">
                <a:latin typeface="Garamond"/>
                <a:cs typeface="Garamond"/>
              </a:rPr>
              <a:t>axe  </a:t>
            </a:r>
            <a:r>
              <a:rPr sz="2800" b="1" spc="-5" dirty="0">
                <a:solidFill>
                  <a:srgbClr val="FF0000"/>
                </a:solidFill>
                <a:latin typeface="Garamond"/>
                <a:cs typeface="Garamond"/>
              </a:rPr>
              <a:t>Heal- </a:t>
            </a:r>
            <a:r>
              <a:rPr sz="2800" b="1" spc="-5" dirty="0">
                <a:latin typeface="Garamond"/>
                <a:cs typeface="Garamond"/>
              </a:rPr>
              <a:t>to</a:t>
            </a:r>
            <a:r>
              <a:rPr sz="2800" b="1" spc="-65" dirty="0">
                <a:latin typeface="Garamond"/>
                <a:cs typeface="Garamond"/>
              </a:rPr>
              <a:t> </a:t>
            </a:r>
            <a:r>
              <a:rPr sz="2800" b="1" spc="-5" dirty="0">
                <a:latin typeface="Garamond"/>
                <a:cs typeface="Garamond"/>
              </a:rPr>
              <a:t>become  </a:t>
            </a:r>
            <a:r>
              <a:rPr sz="2800" b="1" spc="-10" dirty="0">
                <a:latin typeface="Garamond"/>
                <a:cs typeface="Garamond"/>
              </a:rPr>
              <a:t>better</a:t>
            </a:r>
            <a:endParaRPr sz="2800">
              <a:latin typeface="Garamond"/>
              <a:cs typeface="Garamond"/>
            </a:endParaRPr>
          </a:p>
          <a:p>
            <a:pPr marL="12700" marR="78105">
              <a:lnSpc>
                <a:spcPct val="100000"/>
              </a:lnSpc>
              <a:tabLst>
                <a:tab pos="2279650" algn="l"/>
              </a:tabLst>
            </a:pPr>
            <a:r>
              <a:rPr sz="2800" b="1" spc="10" dirty="0">
                <a:solidFill>
                  <a:srgbClr val="FF0000"/>
                </a:solidFill>
                <a:latin typeface="Garamond"/>
                <a:cs typeface="Garamond"/>
              </a:rPr>
              <a:t>Curl- </a:t>
            </a:r>
            <a:r>
              <a:rPr sz="2800" b="1" spc="-5" dirty="0">
                <a:latin typeface="Garamond"/>
                <a:cs typeface="Garamond"/>
              </a:rPr>
              <a:t>spiral  </a:t>
            </a:r>
            <a:r>
              <a:rPr sz="2800" b="1" spc="-30" dirty="0">
                <a:solidFill>
                  <a:srgbClr val="FF0000"/>
                </a:solidFill>
                <a:latin typeface="Garamond"/>
                <a:cs typeface="Garamond"/>
              </a:rPr>
              <a:t>Twig- </a:t>
            </a:r>
            <a:r>
              <a:rPr sz="2800" b="1" spc="-5" dirty="0">
                <a:latin typeface="Garamond"/>
                <a:cs typeface="Garamond"/>
              </a:rPr>
              <a:t>a small  th</a:t>
            </a:r>
            <a:r>
              <a:rPr sz="2800" b="1" dirty="0">
                <a:latin typeface="Garamond"/>
                <a:cs typeface="Garamond"/>
              </a:rPr>
              <a:t>i</a:t>
            </a:r>
            <a:r>
              <a:rPr sz="2800" b="1" spc="-5" dirty="0">
                <a:latin typeface="Garamond"/>
                <a:cs typeface="Garamond"/>
              </a:rPr>
              <a:t>n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b="1" spc="-10" dirty="0">
                <a:latin typeface="Garamond"/>
                <a:cs typeface="Garamond"/>
              </a:rPr>
              <a:t>br</a:t>
            </a:r>
            <a:r>
              <a:rPr sz="2800" b="1" spc="-5" dirty="0">
                <a:latin typeface="Garamond"/>
                <a:cs typeface="Garamond"/>
              </a:rPr>
              <a:t>a</a:t>
            </a:r>
            <a:r>
              <a:rPr sz="2800" b="1" spc="-10" dirty="0">
                <a:latin typeface="Garamond"/>
                <a:cs typeface="Garamond"/>
              </a:rPr>
              <a:t>nc</a:t>
            </a:r>
            <a:r>
              <a:rPr sz="2800" b="1" spc="-5" dirty="0">
                <a:latin typeface="Garamond"/>
                <a:cs typeface="Garamond"/>
              </a:rPr>
              <a:t>h</a:t>
            </a:r>
            <a:r>
              <a:rPr sz="2800" spc="5" dirty="0">
                <a:latin typeface="Times New Roman"/>
                <a:cs typeface="Times New Roman"/>
              </a:rPr>
              <a:t> </a:t>
            </a:r>
            <a:r>
              <a:rPr sz="2800" b="1" spc="-5" dirty="0">
                <a:latin typeface="Garamond"/>
                <a:cs typeface="Garamond"/>
              </a:rPr>
              <a:t>of</a:t>
            </a:r>
            <a:r>
              <a:rPr sz="2800" dirty="0">
                <a:latin typeface="Times New Roman"/>
                <a:cs typeface="Times New Roman"/>
              </a:rPr>
              <a:t>	</a:t>
            </a:r>
            <a:r>
              <a:rPr sz="2800" b="1" spc="-5" dirty="0">
                <a:latin typeface="Garamond"/>
                <a:cs typeface="Garamond"/>
              </a:rPr>
              <a:t>a 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b="1" dirty="0">
                <a:latin typeface="Garamond"/>
                <a:cs typeface="Garamond"/>
              </a:rPr>
              <a:t>tree</a:t>
            </a:r>
            <a:endParaRPr sz="2800">
              <a:latin typeface="Garamond"/>
              <a:cs typeface="Garamond"/>
            </a:endParaRPr>
          </a:p>
          <a:p>
            <a:pPr marL="12700" marR="9525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solidFill>
                  <a:srgbClr val="FF0000"/>
                </a:solidFill>
                <a:latin typeface="Garamond"/>
                <a:cs typeface="Garamond"/>
              </a:rPr>
              <a:t>Miniature</a:t>
            </a:r>
            <a:r>
              <a:rPr sz="2800" b="1" dirty="0">
                <a:latin typeface="Garamond"/>
                <a:cs typeface="Garamond"/>
              </a:rPr>
              <a:t>-</a:t>
            </a:r>
            <a:r>
              <a:rPr sz="2800" b="1" spc="-70" dirty="0">
                <a:latin typeface="Garamond"/>
                <a:cs typeface="Garamond"/>
              </a:rPr>
              <a:t> </a:t>
            </a:r>
            <a:r>
              <a:rPr sz="2800" b="1" spc="-5" dirty="0">
                <a:latin typeface="Garamond"/>
                <a:cs typeface="Garamond"/>
              </a:rPr>
              <a:t>small  in </a:t>
            </a:r>
            <a:r>
              <a:rPr sz="2800" b="1" spc="-15" dirty="0">
                <a:latin typeface="Garamond"/>
                <a:cs typeface="Garamond"/>
              </a:rPr>
              <a:t>size</a:t>
            </a:r>
            <a:endParaRPr sz="2800">
              <a:latin typeface="Garamond"/>
              <a:cs typeface="Garamond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231891" y="914400"/>
            <a:ext cx="2065019" cy="591312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5314954" y="917570"/>
            <a:ext cx="187960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-15" dirty="0"/>
              <a:t>STANZA</a:t>
            </a:r>
            <a:r>
              <a:rPr sz="3200" spc="-114" dirty="0"/>
              <a:t> </a:t>
            </a:r>
            <a:r>
              <a:rPr sz="3200" dirty="0"/>
              <a:t>2</a:t>
            </a:r>
            <a:endParaRPr sz="3200"/>
          </a:p>
        </p:txBody>
      </p:sp>
      <p:grpSp>
        <p:nvGrpSpPr>
          <p:cNvPr id="13" name="object 13"/>
          <p:cNvGrpSpPr/>
          <p:nvPr/>
        </p:nvGrpSpPr>
        <p:grpSpPr>
          <a:xfrm>
            <a:off x="4786884" y="909876"/>
            <a:ext cx="6772275" cy="5271135"/>
            <a:chOff x="4786884" y="909876"/>
            <a:chExt cx="6772275" cy="5271135"/>
          </a:xfrm>
        </p:grpSpPr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86884" y="1730556"/>
              <a:ext cx="3657081" cy="445020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819887" y="917813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69">
                  <a:moveTo>
                    <a:pt x="3684269" y="0"/>
                  </a:moveTo>
                  <a:lnTo>
                    <a:pt x="46756" y="0"/>
                  </a:lnTo>
                  <a:lnTo>
                    <a:pt x="28572" y="3660"/>
                  </a:lnTo>
                  <a:lnTo>
                    <a:pt x="13708" y="13647"/>
                  </a:lnTo>
                  <a:lnTo>
                    <a:pt x="3679" y="28469"/>
                  </a:lnTo>
                  <a:lnTo>
                    <a:pt x="0" y="46634"/>
                  </a:lnTo>
                  <a:lnTo>
                    <a:pt x="0" y="233324"/>
                  </a:lnTo>
                  <a:lnTo>
                    <a:pt x="3679" y="251490"/>
                  </a:lnTo>
                  <a:lnTo>
                    <a:pt x="13708" y="266345"/>
                  </a:lnTo>
                  <a:lnTo>
                    <a:pt x="28572" y="276371"/>
                  </a:lnTo>
                  <a:lnTo>
                    <a:pt x="46756" y="280050"/>
                  </a:lnTo>
                  <a:lnTo>
                    <a:pt x="3684269" y="280050"/>
                  </a:lnTo>
                  <a:lnTo>
                    <a:pt x="3702454" y="276371"/>
                  </a:lnTo>
                  <a:lnTo>
                    <a:pt x="3717317" y="266345"/>
                  </a:lnTo>
                  <a:lnTo>
                    <a:pt x="3727346" y="251490"/>
                  </a:lnTo>
                  <a:lnTo>
                    <a:pt x="3731026" y="233324"/>
                  </a:lnTo>
                  <a:lnTo>
                    <a:pt x="3731026" y="46634"/>
                  </a:lnTo>
                  <a:lnTo>
                    <a:pt x="3727346" y="28469"/>
                  </a:lnTo>
                  <a:lnTo>
                    <a:pt x="3717317" y="13647"/>
                  </a:lnTo>
                  <a:lnTo>
                    <a:pt x="3702454" y="3660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819887" y="917813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69">
                  <a:moveTo>
                    <a:pt x="0" y="46634"/>
                  </a:moveTo>
                  <a:lnTo>
                    <a:pt x="3679" y="28469"/>
                  </a:lnTo>
                  <a:lnTo>
                    <a:pt x="13708" y="13647"/>
                  </a:lnTo>
                  <a:lnTo>
                    <a:pt x="28572" y="3660"/>
                  </a:lnTo>
                  <a:lnTo>
                    <a:pt x="46756" y="0"/>
                  </a:lnTo>
                  <a:lnTo>
                    <a:pt x="3684269" y="0"/>
                  </a:lnTo>
                  <a:lnTo>
                    <a:pt x="3702454" y="3660"/>
                  </a:lnTo>
                  <a:lnTo>
                    <a:pt x="3717317" y="13647"/>
                  </a:lnTo>
                  <a:lnTo>
                    <a:pt x="3727346" y="28469"/>
                  </a:lnTo>
                  <a:lnTo>
                    <a:pt x="3731026" y="46634"/>
                  </a:lnTo>
                  <a:lnTo>
                    <a:pt x="3731026" y="233324"/>
                  </a:lnTo>
                  <a:lnTo>
                    <a:pt x="3727346" y="251490"/>
                  </a:lnTo>
                  <a:lnTo>
                    <a:pt x="3717317" y="266345"/>
                  </a:lnTo>
                  <a:lnTo>
                    <a:pt x="3702454" y="276371"/>
                  </a:lnTo>
                  <a:lnTo>
                    <a:pt x="3684269" y="280050"/>
                  </a:lnTo>
                  <a:lnTo>
                    <a:pt x="46756" y="280050"/>
                  </a:lnTo>
                  <a:lnTo>
                    <a:pt x="28572" y="276371"/>
                  </a:lnTo>
                  <a:lnTo>
                    <a:pt x="13708" y="266345"/>
                  </a:lnTo>
                  <a:lnTo>
                    <a:pt x="3679" y="251490"/>
                  </a:lnTo>
                  <a:lnTo>
                    <a:pt x="0" y="233324"/>
                  </a:lnTo>
                  <a:lnTo>
                    <a:pt x="0" y="4663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8127244" y="889757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69835" y="2817876"/>
              <a:ext cx="3378707" cy="150418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7503293" y="3085740"/>
            <a:ext cx="2489835" cy="771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35"/>
              </a:lnSpc>
            </a:pPr>
            <a:r>
              <a:rPr sz="5400" spc="-80" dirty="0">
                <a:solidFill>
                  <a:srgbClr val="FFFF00"/>
                </a:solidFill>
                <a:latin typeface="Garamond"/>
                <a:cs typeface="Garamond"/>
              </a:rPr>
              <a:t>c</a:t>
            </a:r>
            <a:r>
              <a:rPr sz="5400" spc="-5" dirty="0">
                <a:solidFill>
                  <a:srgbClr val="FFFF00"/>
                </a:solidFill>
                <a:latin typeface="Garamond"/>
                <a:cs typeface="Garamond"/>
              </a:rPr>
              <a:t>ho</a:t>
            </a:r>
            <a:r>
              <a:rPr sz="5400" spc="5" dirty="0">
                <a:solidFill>
                  <a:srgbClr val="FFFF00"/>
                </a:solidFill>
                <a:latin typeface="Garamond"/>
                <a:cs typeface="Garamond"/>
              </a:rPr>
              <a:t>p</a:t>
            </a:r>
            <a:r>
              <a:rPr sz="5400" spc="-5" dirty="0">
                <a:solidFill>
                  <a:srgbClr val="FFFF00"/>
                </a:solidFill>
                <a:latin typeface="Garamond"/>
                <a:cs typeface="Garamond"/>
              </a:rPr>
              <a:t>ping</a:t>
            </a:r>
            <a:endParaRPr sz="5400">
              <a:latin typeface="Garamond"/>
              <a:cs typeface="Garamon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7574" y="4617159"/>
            <a:ext cx="9719945" cy="120078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22225" rIns="0" bIns="0" rtlCol="0">
            <a:spAutoFit/>
          </a:bodyPr>
          <a:lstStyle/>
          <a:p>
            <a:pPr marL="91440" marR="229870">
              <a:lnSpc>
                <a:spcPct val="100000"/>
              </a:lnSpc>
              <a:spcBef>
                <a:spcPts val="175"/>
              </a:spcBef>
            </a:pPr>
            <a:r>
              <a:rPr sz="2400" spc="-5" dirty="0">
                <a:solidFill>
                  <a:srgbClr val="FFFFFF"/>
                </a:solidFill>
                <a:latin typeface="Garamond"/>
                <a:cs typeface="Garamond"/>
              </a:rPr>
              <a:t>Blowing </a:t>
            </a:r>
            <a:r>
              <a:rPr sz="2400" dirty="0">
                <a:solidFill>
                  <a:srgbClr val="FFFFFF"/>
                </a:solidFill>
                <a:latin typeface="Garamond"/>
                <a:cs typeface="Garamond"/>
              </a:rPr>
              <a:t>the </a:t>
            </a:r>
            <a:r>
              <a:rPr sz="2400" spc="-10" dirty="0">
                <a:solidFill>
                  <a:srgbClr val="FFFFFF"/>
                </a:solidFill>
                <a:latin typeface="Garamond"/>
                <a:cs typeface="Garamond"/>
              </a:rPr>
              <a:t>branches </a:t>
            </a:r>
            <a:r>
              <a:rPr sz="2400" spc="-5" dirty="0">
                <a:solidFill>
                  <a:srgbClr val="FFFFFF"/>
                </a:solidFill>
                <a:latin typeface="Garamond"/>
                <a:cs typeface="Garamond"/>
              </a:rPr>
              <a:t>and </a:t>
            </a:r>
            <a:r>
              <a:rPr sz="2400" spc="15" dirty="0">
                <a:solidFill>
                  <a:srgbClr val="FFFFFF"/>
                </a:solidFill>
                <a:latin typeface="Garamond"/>
                <a:cs typeface="Garamond"/>
              </a:rPr>
              <a:t>trunk </a:t>
            </a:r>
            <a:r>
              <a:rPr sz="2400" spc="-5" dirty="0">
                <a:solidFill>
                  <a:srgbClr val="FFFFFF"/>
                </a:solidFill>
                <a:latin typeface="Garamond"/>
                <a:cs typeface="Garamond"/>
              </a:rPr>
              <a:t>of </a:t>
            </a:r>
            <a:r>
              <a:rPr sz="2400" dirty="0">
                <a:solidFill>
                  <a:srgbClr val="FFFFFF"/>
                </a:solidFill>
                <a:latin typeface="Garamond"/>
                <a:cs typeface="Garamond"/>
              </a:rPr>
              <a:t>the tree with </a:t>
            </a:r>
            <a:r>
              <a:rPr sz="2400" spc="-10" dirty="0">
                <a:solidFill>
                  <a:srgbClr val="FFFFFF"/>
                </a:solidFill>
                <a:latin typeface="Garamond"/>
                <a:cs typeface="Garamond"/>
              </a:rPr>
              <a:t>an </a:t>
            </a:r>
            <a:r>
              <a:rPr sz="2400" spc="-20" dirty="0">
                <a:solidFill>
                  <a:srgbClr val="FFFFFF"/>
                </a:solidFill>
                <a:latin typeface="Garamond"/>
                <a:cs typeface="Garamond"/>
              </a:rPr>
              <a:t>axe </a:t>
            </a:r>
            <a:r>
              <a:rPr sz="2400" spc="-5" dirty="0">
                <a:solidFill>
                  <a:srgbClr val="FFFFFF"/>
                </a:solidFill>
                <a:latin typeface="Garamond"/>
                <a:cs typeface="Garamond"/>
              </a:rPr>
              <a:t>will not completely </a:t>
            </a:r>
            <a:r>
              <a:rPr sz="2400" dirty="0">
                <a:solidFill>
                  <a:srgbClr val="FFFFFF"/>
                </a:solidFill>
                <a:latin typeface="Garamond"/>
                <a:cs typeface="Garamond"/>
              </a:rPr>
              <a:t>kill  </a:t>
            </a:r>
            <a:r>
              <a:rPr sz="2400" spc="-15" dirty="0">
                <a:solidFill>
                  <a:srgbClr val="FFFFFF"/>
                </a:solidFill>
                <a:latin typeface="Garamond"/>
                <a:cs typeface="Garamond"/>
              </a:rPr>
              <a:t>tree. Even </a:t>
            </a:r>
            <a:r>
              <a:rPr sz="2400" spc="-5" dirty="0">
                <a:solidFill>
                  <a:srgbClr val="FFFFFF"/>
                </a:solidFill>
                <a:latin typeface="Garamond"/>
                <a:cs typeface="Garamond"/>
              </a:rPr>
              <a:t>they </a:t>
            </a:r>
            <a:r>
              <a:rPr sz="2400" spc="-30" dirty="0">
                <a:solidFill>
                  <a:srgbClr val="FFFFFF"/>
                </a:solidFill>
                <a:latin typeface="Garamond"/>
                <a:cs typeface="Garamond"/>
              </a:rPr>
              <a:t>can’t </a:t>
            </a:r>
            <a:r>
              <a:rPr sz="2400" dirty="0">
                <a:solidFill>
                  <a:srgbClr val="FFFFFF"/>
                </a:solidFill>
                <a:latin typeface="Garamond"/>
                <a:cs typeface="Garamond"/>
              </a:rPr>
              <a:t>create </a:t>
            </a:r>
            <a:r>
              <a:rPr sz="2400" spc="-25" dirty="0">
                <a:solidFill>
                  <a:srgbClr val="FFFFFF"/>
                </a:solidFill>
                <a:latin typeface="Garamond"/>
                <a:cs typeface="Garamond"/>
              </a:rPr>
              <a:t>much </a:t>
            </a:r>
            <a:r>
              <a:rPr sz="2400" spc="-5" dirty="0">
                <a:solidFill>
                  <a:srgbClr val="FFFFFF"/>
                </a:solidFill>
                <a:latin typeface="Garamond"/>
                <a:cs typeface="Garamond"/>
              </a:rPr>
              <a:t>pain </a:t>
            </a:r>
            <a:r>
              <a:rPr sz="2400" dirty="0">
                <a:solidFill>
                  <a:srgbClr val="FFFFFF"/>
                </a:solidFill>
                <a:latin typeface="Garamond"/>
                <a:cs typeface="Garamond"/>
              </a:rPr>
              <a:t>to </a:t>
            </a:r>
            <a:r>
              <a:rPr sz="2400" spc="-5" dirty="0">
                <a:solidFill>
                  <a:srgbClr val="FFFFFF"/>
                </a:solidFill>
                <a:latin typeface="Garamond"/>
                <a:cs typeface="Garamond"/>
              </a:rPr>
              <a:t>the </a:t>
            </a:r>
            <a:r>
              <a:rPr sz="2400" spc="-15" dirty="0">
                <a:solidFill>
                  <a:srgbClr val="FFFFFF"/>
                </a:solidFill>
                <a:latin typeface="Garamond"/>
                <a:cs typeface="Garamond"/>
              </a:rPr>
              <a:t>tree. </a:t>
            </a:r>
            <a:r>
              <a:rPr sz="2400" spc="10" dirty="0">
                <a:solidFill>
                  <a:srgbClr val="FFFFFF"/>
                </a:solidFill>
                <a:latin typeface="Garamond"/>
                <a:cs typeface="Garamond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Garamond"/>
                <a:cs typeface="Garamond"/>
              </a:rPr>
              <a:t>poet </a:t>
            </a:r>
            <a:r>
              <a:rPr sz="2400" dirty="0">
                <a:solidFill>
                  <a:srgbClr val="FFFFFF"/>
                </a:solidFill>
                <a:latin typeface="Garamond"/>
                <a:cs typeface="Garamond"/>
              </a:rPr>
              <a:t>uses </a:t>
            </a:r>
            <a:r>
              <a:rPr sz="2400" spc="-5" dirty="0">
                <a:solidFill>
                  <a:srgbClr val="FFFFFF"/>
                </a:solidFill>
                <a:latin typeface="Garamond"/>
                <a:cs typeface="Garamond"/>
              </a:rPr>
              <a:t>the </a:t>
            </a:r>
            <a:r>
              <a:rPr sz="2400" spc="-20" dirty="0">
                <a:solidFill>
                  <a:srgbClr val="FFFFFF"/>
                </a:solidFill>
                <a:latin typeface="Garamond"/>
                <a:cs typeface="Garamond"/>
              </a:rPr>
              <a:t>word </a:t>
            </a:r>
            <a:r>
              <a:rPr sz="2400" dirty="0">
                <a:solidFill>
                  <a:srgbClr val="FFFFFF"/>
                </a:solidFill>
                <a:latin typeface="Garamond"/>
                <a:cs typeface="Garamond"/>
              </a:rPr>
              <a:t>“kill”  in the </a:t>
            </a:r>
            <a:r>
              <a:rPr sz="2400" spc="-5" dirty="0">
                <a:solidFill>
                  <a:srgbClr val="FFFFFF"/>
                </a:solidFill>
                <a:latin typeface="Garamond"/>
                <a:cs typeface="Garamond"/>
              </a:rPr>
              <a:t>poem instead of “destroy”. Because he </a:t>
            </a:r>
            <a:r>
              <a:rPr sz="2400" spc="-10" dirty="0">
                <a:solidFill>
                  <a:srgbClr val="FFFFFF"/>
                </a:solidFill>
                <a:latin typeface="Garamond"/>
                <a:cs typeface="Garamond"/>
              </a:rPr>
              <a:t>treats </a:t>
            </a:r>
            <a:r>
              <a:rPr sz="2400" dirty="0">
                <a:solidFill>
                  <a:srgbClr val="FFFFFF"/>
                </a:solidFill>
                <a:latin typeface="Garamond"/>
                <a:cs typeface="Garamond"/>
              </a:rPr>
              <a:t>the </a:t>
            </a:r>
            <a:r>
              <a:rPr sz="2400" spc="-5" dirty="0">
                <a:solidFill>
                  <a:srgbClr val="FFFFFF"/>
                </a:solidFill>
                <a:latin typeface="Garamond"/>
                <a:cs typeface="Garamond"/>
              </a:rPr>
              <a:t>trees as</a:t>
            </a:r>
            <a:r>
              <a:rPr sz="2400" spc="-245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Garamond"/>
                <a:cs typeface="Garamond"/>
              </a:rPr>
              <a:t>humans.</a:t>
            </a:r>
            <a:endParaRPr sz="2400">
              <a:latin typeface="Garamond"/>
              <a:cs typeface="Garamond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70559" y="664320"/>
            <a:ext cx="11059795" cy="3450590"/>
            <a:chOff x="670559" y="664320"/>
            <a:chExt cx="11059795" cy="345059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067" y="664351"/>
              <a:ext cx="5178186" cy="344993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937381" y="664320"/>
              <a:ext cx="5792602" cy="342939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07195" y="814050"/>
              <a:ext cx="367030" cy="3108960"/>
            </a:xfrm>
            <a:custGeom>
              <a:avLst/>
              <a:gdLst/>
              <a:ahLst/>
              <a:cxnLst/>
              <a:rect l="l" t="t" r="r" b="b"/>
              <a:pathLst>
                <a:path w="367030" h="3108960">
                  <a:moveTo>
                    <a:pt x="366854" y="0"/>
                  </a:moveTo>
                  <a:lnTo>
                    <a:pt x="0" y="0"/>
                  </a:lnTo>
                  <a:lnTo>
                    <a:pt x="0" y="3108594"/>
                  </a:lnTo>
                  <a:lnTo>
                    <a:pt x="366854" y="3108594"/>
                  </a:lnTo>
                  <a:lnTo>
                    <a:pt x="366854" y="0"/>
                  </a:lnTo>
                  <a:close/>
                </a:path>
              </a:pathLst>
            </a:custGeom>
            <a:solidFill>
              <a:srgbClr val="E8AD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0559" y="739139"/>
              <a:ext cx="650747" cy="7894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88847" y="1165859"/>
              <a:ext cx="614172" cy="78943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0371" y="1592579"/>
              <a:ext cx="612647" cy="7894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8179" y="2019299"/>
              <a:ext cx="635508" cy="78943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0851" y="2446019"/>
              <a:ext cx="550164" cy="78943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0559" y="2872740"/>
              <a:ext cx="650747" cy="78943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2751" y="3299460"/>
              <a:ext cx="627887" cy="789432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886460" y="820034"/>
            <a:ext cx="207010" cy="3013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Garamond"/>
                <a:cs typeface="Garamond"/>
              </a:rPr>
              <a:t>h 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Garamond"/>
                <a:cs typeface="Garamond"/>
              </a:rPr>
              <a:t>a  c  k </a:t>
            </a:r>
            <a:r>
              <a:rPr sz="2800" spc="-5" dirty="0">
                <a:latin typeface="Times New Roman"/>
                <a:cs typeface="Times New Roman"/>
              </a:rPr>
              <a:t>  </a:t>
            </a:r>
            <a:r>
              <a:rPr sz="2800" spc="-5" dirty="0">
                <a:latin typeface="Garamond"/>
                <a:cs typeface="Garamond"/>
              </a:rPr>
              <a:t>i  n 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Garamond"/>
                <a:cs typeface="Garamond"/>
              </a:rPr>
              <a:t>g</a:t>
            </a:r>
            <a:endParaRPr sz="2800">
              <a:latin typeface="Garamond"/>
              <a:cs typeface="Garamond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062471" y="818388"/>
            <a:ext cx="561340" cy="3240405"/>
            <a:chOff x="6062471" y="818388"/>
            <a:chExt cx="561340" cy="3240405"/>
          </a:xfrm>
        </p:grpSpPr>
        <p:sp>
          <p:nvSpPr>
            <p:cNvPr id="23" name="object 23"/>
            <p:cNvSpPr/>
            <p:nvPr/>
          </p:nvSpPr>
          <p:spPr>
            <a:xfrm>
              <a:off x="6153271" y="875669"/>
              <a:ext cx="367030" cy="3047365"/>
            </a:xfrm>
            <a:custGeom>
              <a:avLst/>
              <a:gdLst/>
              <a:ahLst/>
              <a:cxnLst/>
              <a:rect l="l" t="t" r="r" b="b"/>
              <a:pathLst>
                <a:path w="367029" h="3047365">
                  <a:moveTo>
                    <a:pt x="366842" y="0"/>
                  </a:moveTo>
                  <a:lnTo>
                    <a:pt x="0" y="0"/>
                  </a:lnTo>
                  <a:lnTo>
                    <a:pt x="0" y="3046975"/>
                  </a:lnTo>
                  <a:lnTo>
                    <a:pt x="366842" y="3046975"/>
                  </a:lnTo>
                  <a:lnTo>
                    <a:pt x="366842" y="0"/>
                  </a:lnTo>
                  <a:close/>
                </a:path>
              </a:pathLst>
            </a:custGeom>
            <a:solidFill>
              <a:srgbClr val="E8AD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79235" y="818388"/>
              <a:ext cx="527304" cy="67970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62471" y="1184148"/>
              <a:ext cx="560832" cy="67970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62471" y="1549908"/>
              <a:ext cx="560832" cy="67970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62471" y="1915668"/>
              <a:ext cx="560832" cy="67970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062471" y="2281427"/>
              <a:ext cx="560832" cy="679703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105143" y="2647188"/>
              <a:ext cx="475488" cy="67970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062471" y="3012948"/>
              <a:ext cx="560832" cy="67970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071615" y="3378708"/>
              <a:ext cx="542543" cy="679703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6259707" y="884677"/>
            <a:ext cx="15557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1651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ramond"/>
                <a:cs typeface="Garamond"/>
              </a:rPr>
              <a:t>c 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Garamond"/>
                <a:cs typeface="Garamond"/>
              </a:rPr>
              <a:t>h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259707" y="1616197"/>
            <a:ext cx="1555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ramond"/>
                <a:cs typeface="Garamond"/>
              </a:rPr>
              <a:t>o</a:t>
            </a:r>
            <a:endParaRPr sz="2400">
              <a:latin typeface="Garamond"/>
              <a:cs typeface="Garamond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259707" y="1982208"/>
            <a:ext cx="15621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Garamond"/>
                <a:cs typeface="Garamond"/>
              </a:rPr>
              <a:t>p 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Garamond"/>
                <a:cs typeface="Garamond"/>
              </a:rPr>
              <a:t>p 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Garamond"/>
                <a:cs typeface="Garamond"/>
              </a:rPr>
              <a:t>i  n </a:t>
            </a:r>
            <a:r>
              <a:rPr sz="240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Garamond"/>
                <a:cs typeface="Garamond"/>
              </a:rPr>
              <a:t>g</a:t>
            </a:r>
            <a:endParaRPr sz="2400">
              <a:latin typeface="Garamond"/>
              <a:cs typeface="Garamond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7826062" y="5949067"/>
            <a:ext cx="3747135" cy="296545"/>
            <a:chOff x="7826062" y="5949067"/>
            <a:chExt cx="3747135" cy="296545"/>
          </a:xfrm>
        </p:grpSpPr>
        <p:sp>
          <p:nvSpPr>
            <p:cNvPr id="36" name="object 36"/>
            <p:cNvSpPr/>
            <p:nvPr/>
          </p:nvSpPr>
          <p:spPr>
            <a:xfrm>
              <a:off x="7834000" y="5957004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70">
                  <a:moveTo>
                    <a:pt x="3684269" y="0"/>
                  </a:moveTo>
                  <a:lnTo>
                    <a:pt x="46603" y="0"/>
                  </a:lnTo>
                  <a:lnTo>
                    <a:pt x="28443" y="3669"/>
                  </a:lnTo>
                  <a:lnTo>
                    <a:pt x="13632" y="13675"/>
                  </a:lnTo>
                  <a:lnTo>
                    <a:pt x="3655" y="28511"/>
                  </a:lnTo>
                  <a:lnTo>
                    <a:pt x="0" y="46674"/>
                  </a:lnTo>
                  <a:lnTo>
                    <a:pt x="0" y="233364"/>
                  </a:lnTo>
                  <a:lnTo>
                    <a:pt x="3655" y="251538"/>
                  </a:lnTo>
                  <a:lnTo>
                    <a:pt x="13632" y="266376"/>
                  </a:lnTo>
                  <a:lnTo>
                    <a:pt x="28443" y="276379"/>
                  </a:lnTo>
                  <a:lnTo>
                    <a:pt x="46603" y="280047"/>
                  </a:lnTo>
                  <a:lnTo>
                    <a:pt x="3684269" y="280047"/>
                  </a:lnTo>
                  <a:lnTo>
                    <a:pt x="3702449" y="276379"/>
                  </a:lnTo>
                  <a:lnTo>
                    <a:pt x="3717302" y="266376"/>
                  </a:lnTo>
                  <a:lnTo>
                    <a:pt x="3727321" y="251538"/>
                  </a:lnTo>
                  <a:lnTo>
                    <a:pt x="3730995" y="233364"/>
                  </a:lnTo>
                  <a:lnTo>
                    <a:pt x="3730995" y="46674"/>
                  </a:lnTo>
                  <a:lnTo>
                    <a:pt x="3727321" y="28511"/>
                  </a:lnTo>
                  <a:lnTo>
                    <a:pt x="3717302" y="13675"/>
                  </a:lnTo>
                  <a:lnTo>
                    <a:pt x="3702449" y="3669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834000" y="5957004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70">
                  <a:moveTo>
                    <a:pt x="0" y="46674"/>
                  </a:moveTo>
                  <a:lnTo>
                    <a:pt x="3655" y="28511"/>
                  </a:lnTo>
                  <a:lnTo>
                    <a:pt x="13632" y="13675"/>
                  </a:lnTo>
                  <a:lnTo>
                    <a:pt x="28443" y="3669"/>
                  </a:lnTo>
                  <a:lnTo>
                    <a:pt x="46603" y="0"/>
                  </a:lnTo>
                  <a:lnTo>
                    <a:pt x="3684269" y="0"/>
                  </a:lnTo>
                  <a:lnTo>
                    <a:pt x="3702449" y="3669"/>
                  </a:lnTo>
                  <a:lnTo>
                    <a:pt x="3717302" y="13675"/>
                  </a:lnTo>
                  <a:lnTo>
                    <a:pt x="3727321" y="28511"/>
                  </a:lnTo>
                  <a:lnTo>
                    <a:pt x="3730995" y="46674"/>
                  </a:lnTo>
                  <a:lnTo>
                    <a:pt x="3730995" y="233364"/>
                  </a:lnTo>
                  <a:lnTo>
                    <a:pt x="3727321" y="251538"/>
                  </a:lnTo>
                  <a:lnTo>
                    <a:pt x="3717302" y="266376"/>
                  </a:lnTo>
                  <a:lnTo>
                    <a:pt x="3702449" y="276379"/>
                  </a:lnTo>
                  <a:lnTo>
                    <a:pt x="3684269" y="280047"/>
                  </a:lnTo>
                  <a:lnTo>
                    <a:pt x="46603" y="280047"/>
                  </a:lnTo>
                  <a:lnTo>
                    <a:pt x="28443" y="276379"/>
                  </a:lnTo>
                  <a:lnTo>
                    <a:pt x="13632" y="266376"/>
                  </a:lnTo>
                  <a:lnTo>
                    <a:pt x="3655" y="251538"/>
                  </a:lnTo>
                  <a:lnTo>
                    <a:pt x="0" y="233364"/>
                  </a:lnTo>
                  <a:lnTo>
                    <a:pt x="0" y="466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141341" y="5930292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7844" y="5600700"/>
              <a:ext cx="4136135" cy="12572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3596" y="1047872"/>
              <a:ext cx="4105387" cy="456270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408676" y="1461013"/>
            <a:ext cx="1749425" cy="4032250"/>
          </a:xfrm>
          <a:prstGeom prst="rect">
            <a:avLst/>
          </a:prstGeom>
          <a:solidFill>
            <a:srgbClr val="D97828"/>
          </a:solidFill>
        </p:spPr>
        <p:txBody>
          <a:bodyPr vert="horz" wrap="square" lIns="0" tIns="12700" rIns="0" bIns="0" rtlCol="0">
            <a:spAutoFit/>
          </a:bodyPr>
          <a:lstStyle/>
          <a:p>
            <a:pPr marL="92075" marR="154305">
              <a:lnSpc>
                <a:spcPct val="100000"/>
              </a:lnSpc>
              <a:spcBef>
                <a:spcPts val="100"/>
              </a:spcBef>
              <a:tabLst>
                <a:tab pos="590550" algn="l"/>
                <a:tab pos="1086485" algn="l"/>
              </a:tabLst>
            </a:pPr>
            <a:r>
              <a:rPr sz="3200" b="1" spc="10" dirty="0">
                <a:latin typeface="Garamond"/>
                <a:cs typeface="Garamond"/>
              </a:rPr>
              <a:t>The  </a:t>
            </a:r>
            <a:r>
              <a:rPr sz="3200" b="1" spc="-5" dirty="0">
                <a:latin typeface="Garamond"/>
                <a:cs typeface="Garamond"/>
              </a:rPr>
              <a:t>blee</a:t>
            </a:r>
            <a:r>
              <a:rPr sz="3200" b="1" spc="-15" dirty="0">
                <a:latin typeface="Garamond"/>
                <a:cs typeface="Garamond"/>
              </a:rPr>
              <a:t>d</a:t>
            </a:r>
            <a:r>
              <a:rPr sz="3200" b="1" spc="-5" dirty="0">
                <a:latin typeface="Garamond"/>
                <a:cs typeface="Garamond"/>
              </a:rPr>
              <a:t>ing 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b="1" spc="5" dirty="0">
                <a:latin typeface="Garamond"/>
                <a:cs typeface="Garamond"/>
              </a:rPr>
              <a:t>bark</a:t>
            </a:r>
            <a:r>
              <a:rPr sz="3200" b="1" spc="-80" dirty="0">
                <a:latin typeface="Garamond"/>
                <a:cs typeface="Garamond"/>
              </a:rPr>
              <a:t> </a:t>
            </a:r>
            <a:r>
              <a:rPr sz="3200" b="1" spc="-5" dirty="0">
                <a:latin typeface="Garamond"/>
                <a:cs typeface="Garamond"/>
              </a:rPr>
              <a:t>will  heal  itself</a:t>
            </a:r>
            <a:r>
              <a:rPr sz="3200" spc="-5" dirty="0">
                <a:latin typeface="Times New Roman"/>
                <a:cs typeface="Times New Roman"/>
              </a:rPr>
              <a:t>	</a:t>
            </a:r>
            <a:r>
              <a:rPr sz="3200" b="1" spc="-5" dirty="0">
                <a:latin typeface="Garamond"/>
                <a:cs typeface="Garamond"/>
              </a:rPr>
              <a:t>in  due  </a:t>
            </a:r>
            <a:r>
              <a:rPr sz="3200" b="1" spc="10" dirty="0">
                <a:latin typeface="Garamond"/>
                <a:cs typeface="Garamond"/>
              </a:rPr>
              <a:t>course  </a:t>
            </a:r>
            <a:r>
              <a:rPr sz="3200" b="1" dirty="0">
                <a:latin typeface="Garamond"/>
                <a:cs typeface="Garamond"/>
              </a:rPr>
              <a:t>of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b="1" spc="-5" dirty="0">
                <a:latin typeface="Garamond"/>
                <a:cs typeface="Garamond"/>
              </a:rPr>
              <a:t>time</a:t>
            </a:r>
            <a:r>
              <a:rPr sz="1800" spc="-5" dirty="0">
                <a:latin typeface="Garamond"/>
                <a:cs typeface="Garamond"/>
              </a:rPr>
              <a:t>.</a:t>
            </a:r>
            <a:endParaRPr sz="1800">
              <a:latin typeface="Garamond"/>
              <a:cs typeface="Garamond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392923" y="959601"/>
            <a:ext cx="3758565" cy="5898515"/>
            <a:chOff x="7392923" y="959601"/>
            <a:chExt cx="3758565" cy="589851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92923" y="5600700"/>
              <a:ext cx="3697224" cy="12572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07523" y="959601"/>
              <a:ext cx="3666865" cy="465097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411973" y="5803581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3684269" y="0"/>
                  </a:moveTo>
                  <a:lnTo>
                    <a:pt x="46603" y="0"/>
                  </a:lnTo>
                  <a:lnTo>
                    <a:pt x="28443" y="3667"/>
                  </a:lnTo>
                  <a:lnTo>
                    <a:pt x="13632" y="13670"/>
                  </a:lnTo>
                  <a:lnTo>
                    <a:pt x="3655" y="28506"/>
                  </a:lnTo>
                  <a:lnTo>
                    <a:pt x="0" y="46674"/>
                  </a:lnTo>
                  <a:lnTo>
                    <a:pt x="0" y="233364"/>
                  </a:lnTo>
                  <a:lnTo>
                    <a:pt x="3655" y="251531"/>
                  </a:lnTo>
                  <a:lnTo>
                    <a:pt x="13632" y="266365"/>
                  </a:lnTo>
                  <a:lnTo>
                    <a:pt x="28443" y="276367"/>
                  </a:lnTo>
                  <a:lnTo>
                    <a:pt x="46603" y="280034"/>
                  </a:lnTo>
                  <a:lnTo>
                    <a:pt x="3684269" y="280034"/>
                  </a:lnTo>
                  <a:lnTo>
                    <a:pt x="3702449" y="276367"/>
                  </a:lnTo>
                  <a:lnTo>
                    <a:pt x="3717302" y="266365"/>
                  </a:lnTo>
                  <a:lnTo>
                    <a:pt x="3727321" y="251531"/>
                  </a:lnTo>
                  <a:lnTo>
                    <a:pt x="3730995" y="233364"/>
                  </a:lnTo>
                  <a:lnTo>
                    <a:pt x="3730995" y="46674"/>
                  </a:lnTo>
                  <a:lnTo>
                    <a:pt x="3727321" y="28506"/>
                  </a:lnTo>
                  <a:lnTo>
                    <a:pt x="3717302" y="13670"/>
                  </a:lnTo>
                  <a:lnTo>
                    <a:pt x="3702449" y="3667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11973" y="5803581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0" y="46674"/>
                  </a:moveTo>
                  <a:lnTo>
                    <a:pt x="3655" y="28506"/>
                  </a:lnTo>
                  <a:lnTo>
                    <a:pt x="13632" y="13670"/>
                  </a:lnTo>
                  <a:lnTo>
                    <a:pt x="28443" y="3667"/>
                  </a:lnTo>
                  <a:lnTo>
                    <a:pt x="46603" y="0"/>
                  </a:lnTo>
                  <a:lnTo>
                    <a:pt x="3684269" y="0"/>
                  </a:lnTo>
                  <a:lnTo>
                    <a:pt x="3702449" y="3667"/>
                  </a:lnTo>
                  <a:lnTo>
                    <a:pt x="3717302" y="13670"/>
                  </a:lnTo>
                  <a:lnTo>
                    <a:pt x="3727321" y="28506"/>
                  </a:lnTo>
                  <a:lnTo>
                    <a:pt x="3730995" y="46674"/>
                  </a:lnTo>
                  <a:lnTo>
                    <a:pt x="3730995" y="233364"/>
                  </a:lnTo>
                  <a:lnTo>
                    <a:pt x="3727321" y="251531"/>
                  </a:lnTo>
                  <a:lnTo>
                    <a:pt x="3717302" y="266365"/>
                  </a:lnTo>
                  <a:lnTo>
                    <a:pt x="3702449" y="276367"/>
                  </a:lnTo>
                  <a:lnTo>
                    <a:pt x="3684269" y="280034"/>
                  </a:lnTo>
                  <a:lnTo>
                    <a:pt x="46603" y="280034"/>
                  </a:lnTo>
                  <a:lnTo>
                    <a:pt x="28443" y="276367"/>
                  </a:lnTo>
                  <a:lnTo>
                    <a:pt x="13632" y="266365"/>
                  </a:lnTo>
                  <a:lnTo>
                    <a:pt x="3655" y="251531"/>
                  </a:lnTo>
                  <a:lnTo>
                    <a:pt x="0" y="233364"/>
                  </a:lnTo>
                  <a:lnTo>
                    <a:pt x="0" y="466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719193" y="5776665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3856" y="889635"/>
              <a:ext cx="4647681" cy="39593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7402" y="889635"/>
              <a:ext cx="4945136" cy="3959352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64023" y="5226749"/>
            <a:ext cx="10773410" cy="76962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2476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95"/>
              </a:spcBef>
              <a:tabLst>
                <a:tab pos="5572125" algn="l"/>
              </a:tabLst>
            </a:pPr>
            <a:r>
              <a:rPr sz="2200" b="1" spc="-15" dirty="0">
                <a:latin typeface="Garamond"/>
                <a:cs typeface="Garamond"/>
              </a:rPr>
              <a:t>Even </a:t>
            </a:r>
            <a:r>
              <a:rPr sz="2200" b="1" spc="-5" dirty="0">
                <a:latin typeface="Garamond"/>
                <a:cs typeface="Garamond"/>
              </a:rPr>
              <a:t>if  </a:t>
            </a:r>
            <a:r>
              <a:rPr sz="2200" b="1" spc="-25" dirty="0">
                <a:latin typeface="Garamond"/>
                <a:cs typeface="Garamond"/>
              </a:rPr>
              <a:t>you </a:t>
            </a:r>
            <a:r>
              <a:rPr sz="2200" b="1" spc="15" dirty="0">
                <a:latin typeface="Garamond"/>
                <a:cs typeface="Garamond"/>
              </a:rPr>
              <a:t>harm, </a:t>
            </a:r>
            <a:r>
              <a:rPr sz="2200" b="1" dirty="0">
                <a:latin typeface="Garamond"/>
                <a:cs typeface="Garamond"/>
              </a:rPr>
              <a:t>damage, </a:t>
            </a:r>
            <a:r>
              <a:rPr sz="2200" b="1" spc="-5" dirty="0">
                <a:latin typeface="Garamond"/>
                <a:cs typeface="Garamond"/>
              </a:rPr>
              <a:t>cut</a:t>
            </a:r>
            <a:r>
              <a:rPr sz="2200" b="1" spc="-85" dirty="0">
                <a:latin typeface="Garamond"/>
                <a:cs typeface="Garamond"/>
              </a:rPr>
              <a:t> </a:t>
            </a:r>
            <a:r>
              <a:rPr sz="2200" b="1" spc="-5" dirty="0">
                <a:latin typeface="Garamond"/>
                <a:cs typeface="Garamond"/>
              </a:rPr>
              <a:t>the</a:t>
            </a:r>
            <a:r>
              <a:rPr sz="2200" b="1" spc="15" dirty="0">
                <a:latin typeface="Garamond"/>
                <a:cs typeface="Garamond"/>
              </a:rPr>
              <a:t> </a:t>
            </a:r>
            <a:r>
              <a:rPr sz="2200" b="1" spc="-5" dirty="0">
                <a:latin typeface="Garamond"/>
                <a:cs typeface="Garamond"/>
              </a:rPr>
              <a:t>branches,</a:t>
            </a:r>
            <a:r>
              <a:rPr sz="2200" spc="-5" dirty="0">
                <a:latin typeface="Times New Roman"/>
                <a:cs typeface="Times New Roman"/>
              </a:rPr>
              <a:t>	</a:t>
            </a:r>
            <a:r>
              <a:rPr sz="2200" b="1" spc="-5" dirty="0">
                <a:latin typeface="Garamond"/>
                <a:cs typeface="Garamond"/>
              </a:rPr>
              <a:t>the miniature </a:t>
            </a:r>
            <a:r>
              <a:rPr sz="2200" b="1" spc="-10" dirty="0">
                <a:latin typeface="Garamond"/>
                <a:cs typeface="Garamond"/>
              </a:rPr>
              <a:t>boughs will </a:t>
            </a:r>
            <a:r>
              <a:rPr sz="2200" b="1" dirty="0">
                <a:latin typeface="Garamond"/>
                <a:cs typeface="Garamond"/>
              </a:rPr>
              <a:t>grow </a:t>
            </a:r>
            <a:r>
              <a:rPr sz="2200" b="1" spc="-5" dirty="0">
                <a:latin typeface="Garamond"/>
                <a:cs typeface="Garamond"/>
              </a:rPr>
              <a:t>to</a:t>
            </a:r>
            <a:r>
              <a:rPr sz="2200" b="1" spc="125" dirty="0">
                <a:latin typeface="Garamond"/>
                <a:cs typeface="Garamond"/>
              </a:rPr>
              <a:t> </a:t>
            </a:r>
            <a:r>
              <a:rPr sz="2200" b="1" spc="-5" dirty="0">
                <a:latin typeface="Garamond"/>
                <a:cs typeface="Garamond"/>
              </a:rPr>
              <a:t>their</a:t>
            </a:r>
            <a:endParaRPr sz="2200">
              <a:latin typeface="Garamond"/>
              <a:cs typeface="Garamond"/>
            </a:endParaRPr>
          </a:p>
          <a:p>
            <a:pPr marL="91440">
              <a:lnSpc>
                <a:spcPct val="100000"/>
              </a:lnSpc>
              <a:spcBef>
                <a:spcPts val="5"/>
              </a:spcBef>
            </a:pPr>
            <a:r>
              <a:rPr sz="2200" b="1" spc="10" dirty="0">
                <a:latin typeface="Garamond"/>
                <a:cs typeface="Garamond"/>
              </a:rPr>
              <a:t>former </a:t>
            </a:r>
            <a:r>
              <a:rPr sz="2200" b="1" dirty="0">
                <a:latin typeface="Garamond"/>
                <a:cs typeface="Garamond"/>
              </a:rPr>
              <a:t>stage </a:t>
            </a:r>
            <a:r>
              <a:rPr sz="2200" b="1" spc="-5" dirty="0">
                <a:latin typeface="Garamond"/>
                <a:cs typeface="Garamond"/>
              </a:rPr>
              <a:t>if </a:t>
            </a:r>
            <a:r>
              <a:rPr sz="2200" b="1" spc="-25" dirty="0">
                <a:latin typeface="Garamond"/>
                <a:cs typeface="Garamond"/>
              </a:rPr>
              <a:t>you </a:t>
            </a:r>
            <a:r>
              <a:rPr sz="2200" b="1" spc="-15" dirty="0">
                <a:latin typeface="Garamond"/>
                <a:cs typeface="Garamond"/>
              </a:rPr>
              <a:t>leave </a:t>
            </a:r>
            <a:r>
              <a:rPr sz="2200" b="1" spc="-5" dirty="0">
                <a:latin typeface="Garamond"/>
                <a:cs typeface="Garamond"/>
              </a:rPr>
              <a:t>them unattended after </a:t>
            </a:r>
            <a:r>
              <a:rPr sz="2200" b="1" spc="-20" dirty="0">
                <a:latin typeface="Garamond"/>
                <a:cs typeface="Garamond"/>
              </a:rPr>
              <a:t>your </a:t>
            </a:r>
            <a:r>
              <a:rPr sz="2200" b="1" spc="5" dirty="0">
                <a:latin typeface="Garamond"/>
                <a:cs typeface="Garamond"/>
              </a:rPr>
              <a:t>brutal</a:t>
            </a:r>
            <a:r>
              <a:rPr sz="2200" b="1" spc="-35" dirty="0">
                <a:latin typeface="Garamond"/>
                <a:cs typeface="Garamond"/>
              </a:rPr>
              <a:t> </a:t>
            </a:r>
            <a:r>
              <a:rPr sz="2200" b="1" spc="-5" dirty="0">
                <a:latin typeface="Garamond"/>
                <a:cs typeface="Garamond"/>
              </a:rPr>
              <a:t>cut.</a:t>
            </a:r>
            <a:endParaRPr sz="2200">
              <a:latin typeface="Garamond"/>
              <a:cs typeface="Garamond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303574" y="601784"/>
            <a:ext cx="3747135" cy="296545"/>
            <a:chOff x="7303574" y="601784"/>
            <a:chExt cx="3747135" cy="296545"/>
          </a:xfrm>
        </p:grpSpPr>
        <p:sp>
          <p:nvSpPr>
            <p:cNvPr id="11" name="object 11"/>
            <p:cNvSpPr/>
            <p:nvPr/>
          </p:nvSpPr>
          <p:spPr>
            <a:xfrm>
              <a:off x="7311511" y="609722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69">
                  <a:moveTo>
                    <a:pt x="3684391" y="0"/>
                  </a:moveTo>
                  <a:lnTo>
                    <a:pt x="46756" y="0"/>
                  </a:lnTo>
                  <a:lnTo>
                    <a:pt x="28572" y="3655"/>
                  </a:lnTo>
                  <a:lnTo>
                    <a:pt x="13708" y="13632"/>
                  </a:lnTo>
                  <a:lnTo>
                    <a:pt x="3679" y="28443"/>
                  </a:lnTo>
                  <a:lnTo>
                    <a:pt x="0" y="46603"/>
                  </a:lnTo>
                  <a:lnTo>
                    <a:pt x="0" y="233293"/>
                  </a:lnTo>
                  <a:lnTo>
                    <a:pt x="3679" y="251478"/>
                  </a:lnTo>
                  <a:lnTo>
                    <a:pt x="13708" y="266341"/>
                  </a:lnTo>
                  <a:lnTo>
                    <a:pt x="28572" y="276370"/>
                  </a:lnTo>
                  <a:lnTo>
                    <a:pt x="46756" y="280050"/>
                  </a:lnTo>
                  <a:lnTo>
                    <a:pt x="3684391" y="280050"/>
                  </a:lnTo>
                  <a:lnTo>
                    <a:pt x="3702556" y="276370"/>
                  </a:lnTo>
                  <a:lnTo>
                    <a:pt x="3717378" y="266341"/>
                  </a:lnTo>
                  <a:lnTo>
                    <a:pt x="3727365" y="251478"/>
                  </a:lnTo>
                  <a:lnTo>
                    <a:pt x="3731026" y="233293"/>
                  </a:lnTo>
                  <a:lnTo>
                    <a:pt x="3731026" y="46603"/>
                  </a:lnTo>
                  <a:lnTo>
                    <a:pt x="3727365" y="28443"/>
                  </a:lnTo>
                  <a:lnTo>
                    <a:pt x="3717378" y="13632"/>
                  </a:lnTo>
                  <a:lnTo>
                    <a:pt x="3702556" y="3655"/>
                  </a:lnTo>
                  <a:lnTo>
                    <a:pt x="368439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311511" y="609722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69">
                  <a:moveTo>
                    <a:pt x="0" y="46603"/>
                  </a:moveTo>
                  <a:lnTo>
                    <a:pt x="3679" y="28443"/>
                  </a:lnTo>
                  <a:lnTo>
                    <a:pt x="13708" y="13632"/>
                  </a:lnTo>
                  <a:lnTo>
                    <a:pt x="28572" y="3655"/>
                  </a:lnTo>
                  <a:lnTo>
                    <a:pt x="46756" y="0"/>
                  </a:lnTo>
                  <a:lnTo>
                    <a:pt x="3684391" y="0"/>
                  </a:lnTo>
                  <a:lnTo>
                    <a:pt x="3702556" y="3655"/>
                  </a:lnTo>
                  <a:lnTo>
                    <a:pt x="3717378" y="13632"/>
                  </a:lnTo>
                  <a:lnTo>
                    <a:pt x="3727365" y="28443"/>
                  </a:lnTo>
                  <a:lnTo>
                    <a:pt x="3731026" y="46603"/>
                  </a:lnTo>
                  <a:lnTo>
                    <a:pt x="3731026" y="233293"/>
                  </a:lnTo>
                  <a:lnTo>
                    <a:pt x="3727365" y="251478"/>
                  </a:lnTo>
                  <a:lnTo>
                    <a:pt x="3717378" y="266341"/>
                  </a:lnTo>
                  <a:lnTo>
                    <a:pt x="3702556" y="276370"/>
                  </a:lnTo>
                  <a:lnTo>
                    <a:pt x="3684391" y="280050"/>
                  </a:lnTo>
                  <a:lnTo>
                    <a:pt x="46756" y="280050"/>
                  </a:lnTo>
                  <a:lnTo>
                    <a:pt x="28572" y="276370"/>
                  </a:lnTo>
                  <a:lnTo>
                    <a:pt x="13708" y="266341"/>
                  </a:lnTo>
                  <a:lnTo>
                    <a:pt x="3679" y="251478"/>
                  </a:lnTo>
                  <a:lnTo>
                    <a:pt x="0" y="233293"/>
                  </a:lnTo>
                  <a:lnTo>
                    <a:pt x="0" y="46603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618862" y="581655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64359" y="1851315"/>
              <a:ext cx="9776460" cy="4039870"/>
            </a:xfrm>
            <a:custGeom>
              <a:avLst/>
              <a:gdLst/>
              <a:ahLst/>
              <a:cxnLst/>
              <a:rect l="l" t="t" r="r" b="b"/>
              <a:pathLst>
                <a:path w="9776460" h="4039870">
                  <a:moveTo>
                    <a:pt x="9776215" y="0"/>
                  </a:moveTo>
                  <a:lnTo>
                    <a:pt x="0" y="0"/>
                  </a:lnTo>
                  <a:lnTo>
                    <a:pt x="0" y="4039636"/>
                  </a:lnTo>
                  <a:lnTo>
                    <a:pt x="9776215" y="4039636"/>
                  </a:lnTo>
                  <a:lnTo>
                    <a:pt x="9776215" y="0"/>
                  </a:lnTo>
                  <a:close/>
                </a:path>
              </a:pathLst>
            </a:custGeom>
            <a:solidFill>
              <a:srgbClr val="00AF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343407" y="1706012"/>
            <a:ext cx="9629775" cy="4101465"/>
          </a:xfrm>
          <a:prstGeom prst="rect">
            <a:avLst/>
          </a:prstGeom>
        </p:spPr>
        <p:txBody>
          <a:bodyPr vert="horz" wrap="square" lIns="0" tIns="178435" rIns="0" bIns="0" rtlCol="0">
            <a:spAutoFit/>
          </a:bodyPr>
          <a:lstStyle/>
          <a:p>
            <a:pPr marL="469900" indent="-457200" algn="just">
              <a:lnSpc>
                <a:spcPct val="100000"/>
              </a:lnSpc>
              <a:spcBef>
                <a:spcPts val="1405"/>
              </a:spcBef>
              <a:buFont typeface="Wingdings"/>
              <a:buChar char=""/>
              <a:tabLst>
                <a:tab pos="469900" algn="l"/>
              </a:tabLst>
            </a:pP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Chopping </a:t>
            </a:r>
            <a:r>
              <a:rPr sz="2800" b="1" dirty="0">
                <a:solidFill>
                  <a:srgbClr val="212121"/>
                </a:solidFill>
                <a:latin typeface="Times New Roman"/>
                <a:cs typeface="Times New Roman"/>
              </a:rPr>
              <a:t>off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a </a:t>
            </a:r>
            <a:r>
              <a:rPr sz="2800" b="1" dirty="0">
                <a:solidFill>
                  <a:srgbClr val="212121"/>
                </a:solidFill>
                <a:latin typeface="Times New Roman"/>
                <a:cs typeface="Times New Roman"/>
              </a:rPr>
              <a:t>bough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is </a:t>
            </a:r>
            <a:r>
              <a:rPr sz="2800" b="1" dirty="0">
                <a:solidFill>
                  <a:srgbClr val="212121"/>
                </a:solidFill>
                <a:latin typeface="Times New Roman"/>
                <a:cs typeface="Times New Roman"/>
              </a:rPr>
              <a:t>not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enough to bring a </a:t>
            </a:r>
            <a:r>
              <a:rPr sz="2800" b="1" spc="-15" dirty="0">
                <a:solidFill>
                  <a:srgbClr val="212121"/>
                </a:solidFill>
                <a:latin typeface="Times New Roman"/>
                <a:cs typeface="Times New Roman"/>
              </a:rPr>
              <a:t>tree</a:t>
            </a:r>
            <a:r>
              <a:rPr sz="2800" b="1" spc="105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212121"/>
                </a:solidFill>
                <a:latin typeface="Times New Roman"/>
                <a:cs typeface="Times New Roman"/>
              </a:rPr>
              <a:t>down.</a:t>
            </a:r>
            <a:endParaRPr sz="2800">
              <a:latin typeface="Times New Roman"/>
              <a:cs typeface="Times New Roman"/>
            </a:endParaRPr>
          </a:p>
          <a:p>
            <a:pPr marL="469900" marR="17145" indent="-457200" algn="just">
              <a:lnSpc>
                <a:spcPct val="100000"/>
              </a:lnSpc>
              <a:spcBef>
                <a:spcPts val="1310"/>
              </a:spcBef>
              <a:buFont typeface="Wingdings"/>
              <a:buChar char=""/>
              <a:tabLst>
                <a:tab pos="470534" algn="l"/>
              </a:tabLst>
            </a:pP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These </a:t>
            </a:r>
            <a:r>
              <a:rPr sz="2800" b="1" dirty="0">
                <a:solidFill>
                  <a:srgbClr val="212121"/>
                </a:solidFill>
                <a:latin typeface="Times New Roman"/>
                <a:cs typeface="Times New Roman"/>
              </a:rPr>
              <a:t>jabs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may inflict pain </a:t>
            </a:r>
            <a:r>
              <a:rPr sz="2800" b="1" dirty="0">
                <a:solidFill>
                  <a:srgbClr val="212121"/>
                </a:solidFill>
                <a:latin typeface="Times New Roman"/>
                <a:cs typeface="Times New Roman"/>
              </a:rPr>
              <a:t>on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the </a:t>
            </a:r>
            <a:r>
              <a:rPr sz="2800" b="1" spc="-15" dirty="0">
                <a:solidFill>
                  <a:srgbClr val="212121"/>
                </a:solidFill>
                <a:latin typeface="Times New Roman"/>
                <a:cs typeface="Times New Roman"/>
              </a:rPr>
              <a:t>tree </a:t>
            </a:r>
            <a:r>
              <a:rPr sz="2800" b="1" dirty="0">
                <a:solidFill>
                  <a:srgbClr val="212121"/>
                </a:solidFill>
                <a:latin typeface="Times New Roman"/>
                <a:cs typeface="Times New Roman"/>
              </a:rPr>
              <a:t>but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the pain is </a:t>
            </a:r>
            <a:r>
              <a:rPr sz="2800" b="1" spc="-15" dirty="0">
                <a:solidFill>
                  <a:srgbClr val="212121"/>
                </a:solidFill>
                <a:latin typeface="Times New Roman"/>
                <a:cs typeface="Times New Roman"/>
              </a:rPr>
              <a:t>not </a:t>
            </a:r>
            <a:r>
              <a:rPr sz="2800" b="1" spc="67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enough to </a:t>
            </a:r>
            <a:r>
              <a:rPr sz="2800" b="1" spc="-10" dirty="0">
                <a:solidFill>
                  <a:srgbClr val="212121"/>
                </a:solidFill>
                <a:latin typeface="Times New Roman"/>
                <a:cs typeface="Times New Roman"/>
              </a:rPr>
              <a:t>kill</a:t>
            </a:r>
            <a:r>
              <a:rPr sz="2800" b="1" spc="25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it.</a:t>
            </a:r>
            <a:endParaRPr sz="2800">
              <a:latin typeface="Times New Roman"/>
              <a:cs typeface="Times New Roman"/>
            </a:endParaRPr>
          </a:p>
          <a:p>
            <a:pPr marL="469900" marR="5080" indent="-457834" algn="just">
              <a:lnSpc>
                <a:spcPct val="100000"/>
              </a:lnSpc>
              <a:spcBef>
                <a:spcPts val="1300"/>
              </a:spcBef>
              <a:buClr>
                <a:srgbClr val="212121"/>
              </a:buClr>
              <a:buFont typeface="Wingdings"/>
              <a:buChar char=""/>
              <a:tabLst>
                <a:tab pos="552450" algn="l"/>
              </a:tabLst>
            </a:pPr>
            <a:r>
              <a:rPr dirty="0"/>
              <a:t>	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The ‘bleeding bark’, the part </a:t>
            </a:r>
            <a:r>
              <a:rPr sz="2800" b="1" spc="-20" dirty="0">
                <a:solidFill>
                  <a:srgbClr val="212121"/>
                </a:solidFill>
                <a:latin typeface="Times New Roman"/>
                <a:cs typeface="Times New Roman"/>
              </a:rPr>
              <a:t>where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it </a:t>
            </a:r>
            <a:r>
              <a:rPr sz="2800" b="1" dirty="0">
                <a:solidFill>
                  <a:srgbClr val="212121"/>
                </a:solidFill>
                <a:latin typeface="Times New Roman"/>
                <a:cs typeface="Times New Roman"/>
              </a:rPr>
              <a:t>has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been wounded </a:t>
            </a:r>
            <a:r>
              <a:rPr sz="2800" b="1" dirty="0">
                <a:solidFill>
                  <a:srgbClr val="212121"/>
                </a:solidFill>
                <a:latin typeface="Times New Roman"/>
                <a:cs typeface="Times New Roman"/>
              </a:rPr>
              <a:t>or  </a:t>
            </a:r>
            <a:r>
              <a:rPr sz="2800" b="1" spc="-20" dirty="0">
                <a:solidFill>
                  <a:srgbClr val="212121"/>
                </a:solidFill>
                <a:latin typeface="Times New Roman"/>
                <a:cs typeface="Times New Roman"/>
              </a:rPr>
              <a:t>where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a </a:t>
            </a:r>
            <a:r>
              <a:rPr sz="2800" b="1" dirty="0">
                <a:solidFill>
                  <a:srgbClr val="212121"/>
                </a:solidFill>
                <a:latin typeface="Times New Roman"/>
                <a:cs typeface="Times New Roman"/>
              </a:rPr>
              <a:t>bough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is chopped off, </a:t>
            </a:r>
            <a:r>
              <a:rPr sz="2800" b="1" spc="-10" dirty="0">
                <a:solidFill>
                  <a:srgbClr val="212121"/>
                </a:solidFill>
                <a:latin typeface="Times New Roman"/>
                <a:cs typeface="Times New Roman"/>
              </a:rPr>
              <a:t>will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heal </a:t>
            </a:r>
            <a:r>
              <a:rPr sz="2800" b="1" spc="-10" dirty="0">
                <a:solidFill>
                  <a:srgbClr val="212121"/>
                </a:solidFill>
                <a:latin typeface="Times New Roman"/>
                <a:cs typeface="Times New Roman"/>
              </a:rPr>
              <a:t>with</a:t>
            </a:r>
            <a:r>
              <a:rPr sz="2800" b="1" spc="175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time.</a:t>
            </a:r>
            <a:endParaRPr sz="2800">
              <a:latin typeface="Times New Roman"/>
              <a:cs typeface="Times New Roman"/>
            </a:endParaRPr>
          </a:p>
          <a:p>
            <a:pPr marL="469900" marR="7620" indent="-457200" algn="just">
              <a:lnSpc>
                <a:spcPct val="100000"/>
              </a:lnSpc>
              <a:spcBef>
                <a:spcPts val="1295"/>
              </a:spcBef>
              <a:buFont typeface="Wingdings"/>
              <a:buChar char=""/>
              <a:tabLst>
                <a:tab pos="469900" algn="l"/>
              </a:tabLst>
            </a:pPr>
            <a:r>
              <a:rPr sz="2800" b="1" dirty="0">
                <a:solidFill>
                  <a:srgbClr val="212121"/>
                </a:solidFill>
                <a:latin typeface="Times New Roman"/>
                <a:cs typeface="Times New Roman"/>
              </a:rPr>
              <a:t>New </a:t>
            </a:r>
            <a:r>
              <a:rPr sz="2800" b="1" spc="-15" dirty="0">
                <a:solidFill>
                  <a:srgbClr val="212121"/>
                </a:solidFill>
                <a:latin typeface="Times New Roman"/>
                <a:cs typeface="Times New Roman"/>
              </a:rPr>
              <a:t>green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twigs will </a:t>
            </a:r>
            <a:r>
              <a:rPr sz="2800" b="1" spc="-15" dirty="0">
                <a:solidFill>
                  <a:srgbClr val="212121"/>
                </a:solidFill>
                <a:latin typeface="Times New Roman"/>
                <a:cs typeface="Times New Roman"/>
              </a:rPr>
              <a:t>grow </a:t>
            </a:r>
            <a:r>
              <a:rPr sz="2800" b="1" dirty="0">
                <a:solidFill>
                  <a:srgbClr val="212121"/>
                </a:solidFill>
                <a:latin typeface="Times New Roman"/>
                <a:cs typeface="Times New Roman"/>
              </a:rPr>
              <a:t>again;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boughs chopped off will  </a:t>
            </a:r>
            <a:r>
              <a:rPr sz="2800" b="1" dirty="0">
                <a:solidFill>
                  <a:srgbClr val="212121"/>
                </a:solidFill>
                <a:latin typeface="Times New Roman"/>
                <a:cs typeface="Times New Roman"/>
              </a:rPr>
              <a:t>be </a:t>
            </a:r>
            <a:r>
              <a:rPr sz="2800" b="1" spc="-10" dirty="0">
                <a:solidFill>
                  <a:srgbClr val="212121"/>
                </a:solidFill>
                <a:latin typeface="Times New Roman"/>
                <a:cs typeface="Times New Roman"/>
              </a:rPr>
              <a:t>replaced </a:t>
            </a:r>
            <a:r>
              <a:rPr sz="2800" b="1" dirty="0">
                <a:solidFill>
                  <a:srgbClr val="212121"/>
                </a:solidFill>
                <a:latin typeface="Times New Roman"/>
                <a:cs typeface="Times New Roman"/>
              </a:rPr>
              <a:t>by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new </a:t>
            </a:r>
            <a:r>
              <a:rPr sz="2800" b="1" dirty="0">
                <a:solidFill>
                  <a:srgbClr val="212121"/>
                </a:solidFill>
                <a:latin typeface="Times New Roman"/>
                <a:cs typeface="Times New Roman"/>
              </a:rPr>
              <a:t>boughs,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which </a:t>
            </a:r>
            <a:r>
              <a:rPr sz="2800" b="1" spc="-10" dirty="0">
                <a:solidFill>
                  <a:srgbClr val="212121"/>
                </a:solidFill>
                <a:latin typeface="Times New Roman"/>
                <a:cs typeface="Times New Roman"/>
              </a:rPr>
              <a:t>will </a:t>
            </a:r>
            <a:r>
              <a:rPr sz="2800" b="1" spc="-15" dirty="0">
                <a:solidFill>
                  <a:srgbClr val="212121"/>
                </a:solidFill>
                <a:latin typeface="Times New Roman"/>
                <a:cs typeface="Times New Roman"/>
              </a:rPr>
              <a:t>grow </a:t>
            </a:r>
            <a:r>
              <a:rPr sz="2800" b="1" dirty="0">
                <a:solidFill>
                  <a:srgbClr val="212121"/>
                </a:solidFill>
                <a:latin typeface="Times New Roman"/>
                <a:cs typeface="Times New Roman"/>
              </a:rPr>
              <a:t>into their  </a:t>
            </a:r>
            <a:r>
              <a:rPr sz="28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former</a:t>
            </a:r>
            <a:r>
              <a:rPr sz="2800" b="1" spc="-5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800" b="1" spc="-10" dirty="0">
                <a:solidFill>
                  <a:srgbClr val="212121"/>
                </a:solidFill>
                <a:latin typeface="Times New Roman"/>
                <a:cs typeface="Times New Roman"/>
              </a:rPr>
              <a:t>size.</a:t>
            </a:r>
            <a:endParaRPr sz="28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691524" y="773033"/>
            <a:ext cx="5303520" cy="731520"/>
            <a:chOff x="3691524" y="773033"/>
            <a:chExt cx="5303520" cy="731520"/>
          </a:xfrm>
        </p:grpSpPr>
        <p:sp>
          <p:nvSpPr>
            <p:cNvPr id="10" name="object 10"/>
            <p:cNvSpPr/>
            <p:nvPr/>
          </p:nvSpPr>
          <p:spPr>
            <a:xfrm>
              <a:off x="3691524" y="773033"/>
              <a:ext cx="5303520" cy="91440"/>
            </a:xfrm>
            <a:custGeom>
              <a:avLst/>
              <a:gdLst/>
              <a:ahLst/>
              <a:cxnLst/>
              <a:rect l="l" t="t" r="r" b="b"/>
              <a:pathLst>
                <a:path w="5303520" h="91440">
                  <a:moveTo>
                    <a:pt x="5303519" y="0"/>
                  </a:moveTo>
                  <a:lnTo>
                    <a:pt x="0" y="0"/>
                  </a:lnTo>
                  <a:lnTo>
                    <a:pt x="91439" y="91439"/>
                  </a:lnTo>
                  <a:lnTo>
                    <a:pt x="5212079" y="91439"/>
                  </a:lnTo>
                  <a:lnTo>
                    <a:pt x="5303519" y="0"/>
                  </a:lnTo>
                  <a:close/>
                </a:path>
              </a:pathLst>
            </a:custGeom>
            <a:solidFill>
              <a:srgbClr val="FFFF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691524" y="1413113"/>
              <a:ext cx="5303520" cy="91440"/>
            </a:xfrm>
            <a:custGeom>
              <a:avLst/>
              <a:gdLst/>
              <a:ahLst/>
              <a:cxnLst/>
              <a:rect l="l" t="t" r="r" b="b"/>
              <a:pathLst>
                <a:path w="5303520" h="91440">
                  <a:moveTo>
                    <a:pt x="5212079" y="0"/>
                  </a:moveTo>
                  <a:lnTo>
                    <a:pt x="91439" y="0"/>
                  </a:lnTo>
                  <a:lnTo>
                    <a:pt x="0" y="91439"/>
                  </a:lnTo>
                  <a:lnTo>
                    <a:pt x="5303519" y="91439"/>
                  </a:lnTo>
                  <a:lnTo>
                    <a:pt x="5212079" y="0"/>
                  </a:lnTo>
                  <a:close/>
                </a:path>
              </a:pathLst>
            </a:custGeom>
            <a:solidFill>
              <a:srgbClr val="CDCD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691524" y="773033"/>
              <a:ext cx="91440" cy="731520"/>
            </a:xfrm>
            <a:custGeom>
              <a:avLst/>
              <a:gdLst/>
              <a:ahLst/>
              <a:cxnLst/>
              <a:rect l="l" t="t" r="r" b="b"/>
              <a:pathLst>
                <a:path w="91439" h="731519">
                  <a:moveTo>
                    <a:pt x="0" y="0"/>
                  </a:moveTo>
                  <a:lnTo>
                    <a:pt x="0" y="731519"/>
                  </a:lnTo>
                  <a:lnTo>
                    <a:pt x="91439" y="640079"/>
                  </a:lnTo>
                  <a:lnTo>
                    <a:pt x="91439" y="91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903604" y="773033"/>
              <a:ext cx="91440" cy="731520"/>
            </a:xfrm>
            <a:custGeom>
              <a:avLst/>
              <a:gdLst/>
              <a:ahLst/>
              <a:cxnLst/>
              <a:rect l="l" t="t" r="r" b="b"/>
              <a:pathLst>
                <a:path w="91440" h="731519">
                  <a:moveTo>
                    <a:pt x="91439" y="0"/>
                  </a:moveTo>
                  <a:lnTo>
                    <a:pt x="0" y="91439"/>
                  </a:lnTo>
                  <a:lnTo>
                    <a:pt x="0" y="640079"/>
                  </a:lnTo>
                  <a:lnTo>
                    <a:pt x="91439" y="731519"/>
                  </a:lnTo>
                  <a:lnTo>
                    <a:pt x="91439" y="0"/>
                  </a:lnTo>
                  <a:close/>
                </a:path>
              </a:pathLst>
            </a:custGeom>
            <a:solidFill>
              <a:srgbClr val="989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782964" y="864473"/>
            <a:ext cx="5120640" cy="54864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3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0"/>
              </a:spcBef>
              <a:tabLst>
                <a:tab pos="1976120" algn="l"/>
              </a:tabLst>
            </a:pPr>
            <a:r>
              <a:rPr sz="2800" b="1" spc="10" dirty="0">
                <a:latin typeface="Garamond"/>
                <a:cs typeface="Garamond"/>
              </a:rPr>
              <a:t>Summary </a:t>
            </a:r>
            <a:r>
              <a:rPr sz="2800" b="1" spc="-10" dirty="0">
                <a:latin typeface="Garamond"/>
                <a:cs typeface="Garamond"/>
              </a:rPr>
              <a:t>of</a:t>
            </a:r>
            <a:r>
              <a:rPr sz="2800" spc="-10" dirty="0">
                <a:latin typeface="Times New Roman"/>
                <a:cs typeface="Times New Roman"/>
              </a:rPr>
              <a:t>	</a:t>
            </a:r>
            <a:r>
              <a:rPr sz="2800" b="1" spc="-5" dirty="0">
                <a:latin typeface="Garamond"/>
                <a:cs typeface="Garamond"/>
              </a:rPr>
              <a:t>the stanza</a:t>
            </a:r>
            <a:r>
              <a:rPr sz="2800" b="1" spc="10" dirty="0">
                <a:latin typeface="Garamond"/>
                <a:cs typeface="Garamond"/>
              </a:rPr>
              <a:t> </a:t>
            </a:r>
            <a:r>
              <a:rPr sz="2800" b="1" spc="-5" dirty="0">
                <a:latin typeface="Garamond"/>
                <a:cs typeface="Garamond"/>
              </a:rPr>
              <a:t>2</a:t>
            </a:r>
            <a:endParaRPr sz="2800">
              <a:latin typeface="Garamond"/>
              <a:cs typeface="Garamond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301684" y="5883014"/>
            <a:ext cx="3747135" cy="295910"/>
            <a:chOff x="7301684" y="5883014"/>
            <a:chExt cx="3747135" cy="295910"/>
          </a:xfrm>
        </p:grpSpPr>
        <p:sp>
          <p:nvSpPr>
            <p:cNvPr id="16" name="object 16"/>
            <p:cNvSpPr/>
            <p:nvPr/>
          </p:nvSpPr>
          <p:spPr>
            <a:xfrm>
              <a:off x="7309622" y="5890952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3684269" y="0"/>
                  </a:moveTo>
                  <a:lnTo>
                    <a:pt x="46603" y="0"/>
                  </a:lnTo>
                  <a:lnTo>
                    <a:pt x="28443" y="3665"/>
                  </a:lnTo>
                  <a:lnTo>
                    <a:pt x="13632" y="13664"/>
                  </a:lnTo>
                  <a:lnTo>
                    <a:pt x="3655" y="28498"/>
                  </a:lnTo>
                  <a:lnTo>
                    <a:pt x="0" y="46670"/>
                  </a:lnTo>
                  <a:lnTo>
                    <a:pt x="0" y="233360"/>
                  </a:lnTo>
                  <a:lnTo>
                    <a:pt x="3655" y="251528"/>
                  </a:lnTo>
                  <a:lnTo>
                    <a:pt x="13632" y="266364"/>
                  </a:lnTo>
                  <a:lnTo>
                    <a:pt x="28443" y="276367"/>
                  </a:lnTo>
                  <a:lnTo>
                    <a:pt x="46603" y="280034"/>
                  </a:lnTo>
                  <a:lnTo>
                    <a:pt x="3684269" y="280034"/>
                  </a:lnTo>
                  <a:lnTo>
                    <a:pt x="3702430" y="276367"/>
                  </a:lnTo>
                  <a:lnTo>
                    <a:pt x="3717241" y="266364"/>
                  </a:lnTo>
                  <a:lnTo>
                    <a:pt x="3727218" y="251528"/>
                  </a:lnTo>
                  <a:lnTo>
                    <a:pt x="3730873" y="233360"/>
                  </a:lnTo>
                  <a:lnTo>
                    <a:pt x="3730873" y="46670"/>
                  </a:lnTo>
                  <a:lnTo>
                    <a:pt x="3727218" y="28498"/>
                  </a:lnTo>
                  <a:lnTo>
                    <a:pt x="3717241" y="13664"/>
                  </a:lnTo>
                  <a:lnTo>
                    <a:pt x="3702430" y="3665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09622" y="5890952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0" y="46670"/>
                  </a:moveTo>
                  <a:lnTo>
                    <a:pt x="3655" y="28498"/>
                  </a:lnTo>
                  <a:lnTo>
                    <a:pt x="13632" y="13664"/>
                  </a:lnTo>
                  <a:lnTo>
                    <a:pt x="28443" y="3665"/>
                  </a:lnTo>
                  <a:lnTo>
                    <a:pt x="46603" y="0"/>
                  </a:lnTo>
                  <a:lnTo>
                    <a:pt x="3684269" y="0"/>
                  </a:lnTo>
                  <a:lnTo>
                    <a:pt x="3702430" y="3665"/>
                  </a:lnTo>
                  <a:lnTo>
                    <a:pt x="3717241" y="13664"/>
                  </a:lnTo>
                  <a:lnTo>
                    <a:pt x="3727218" y="28498"/>
                  </a:lnTo>
                  <a:lnTo>
                    <a:pt x="3730873" y="46670"/>
                  </a:lnTo>
                  <a:lnTo>
                    <a:pt x="3730873" y="233360"/>
                  </a:lnTo>
                  <a:lnTo>
                    <a:pt x="3727218" y="251528"/>
                  </a:lnTo>
                  <a:lnTo>
                    <a:pt x="3717241" y="266364"/>
                  </a:lnTo>
                  <a:lnTo>
                    <a:pt x="3702430" y="276367"/>
                  </a:lnTo>
                  <a:lnTo>
                    <a:pt x="3684269" y="280034"/>
                  </a:lnTo>
                  <a:lnTo>
                    <a:pt x="46603" y="280034"/>
                  </a:lnTo>
                  <a:lnTo>
                    <a:pt x="28443" y="276367"/>
                  </a:lnTo>
                  <a:lnTo>
                    <a:pt x="13632" y="266364"/>
                  </a:lnTo>
                  <a:lnTo>
                    <a:pt x="3655" y="251528"/>
                  </a:lnTo>
                  <a:lnTo>
                    <a:pt x="0" y="233360"/>
                  </a:lnTo>
                  <a:lnTo>
                    <a:pt x="0" y="46670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616704" y="5864153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02528" y="920487"/>
            <a:ext cx="4467225" cy="5263515"/>
          </a:xfrm>
          <a:prstGeom prst="rect">
            <a:avLst/>
          </a:prstGeom>
          <a:solidFill>
            <a:srgbClr val="D37F77"/>
          </a:solidFill>
        </p:spPr>
        <p:txBody>
          <a:bodyPr vert="horz" wrap="square" lIns="0" tIns="1778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40"/>
              </a:spcBef>
            </a:pPr>
            <a:r>
              <a:rPr sz="2800" spc="-35" dirty="0">
                <a:latin typeface="Garamond"/>
                <a:cs typeface="Garamond"/>
              </a:rPr>
              <a:t>“No,</a:t>
            </a:r>
            <a:endParaRPr sz="2800">
              <a:latin typeface="Garamond"/>
              <a:cs typeface="Garamond"/>
            </a:endParaRPr>
          </a:p>
          <a:p>
            <a:pPr marL="91440" marR="170815">
              <a:lnSpc>
                <a:spcPct val="100000"/>
              </a:lnSpc>
              <a:tabLst>
                <a:tab pos="1166495" algn="l"/>
              </a:tabLst>
            </a:pPr>
            <a:r>
              <a:rPr sz="2800" spc="5" dirty="0">
                <a:latin typeface="Garamond"/>
                <a:cs typeface="Garamond"/>
              </a:rPr>
              <a:t>The </a:t>
            </a:r>
            <a:r>
              <a:rPr sz="2800" spc="-10" dirty="0">
                <a:latin typeface="Garamond"/>
                <a:cs typeface="Garamond"/>
              </a:rPr>
              <a:t>root </a:t>
            </a:r>
            <a:r>
              <a:rPr sz="2800" spc="-5" dirty="0">
                <a:latin typeface="Garamond"/>
                <a:cs typeface="Garamond"/>
              </a:rPr>
              <a:t>is to be </a:t>
            </a:r>
            <a:r>
              <a:rPr sz="2800" b="1" spc="-5" dirty="0">
                <a:latin typeface="Garamond"/>
                <a:cs typeface="Garamond"/>
              </a:rPr>
              <a:t>pulled out </a:t>
            </a:r>
            <a:r>
              <a:rPr sz="2800" spc="-5" dirty="0">
                <a:latin typeface="Garamond"/>
                <a:cs typeface="Garamond"/>
              </a:rPr>
              <a:t>–  Out of</a:t>
            </a:r>
            <a:r>
              <a:rPr sz="2800" spc="-5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Garamond"/>
                <a:cs typeface="Garamond"/>
              </a:rPr>
              <a:t>the </a:t>
            </a:r>
            <a:r>
              <a:rPr sz="2800" b="1" spc="-5" dirty="0">
                <a:latin typeface="Garamond"/>
                <a:cs typeface="Garamond"/>
              </a:rPr>
              <a:t>anchoring </a:t>
            </a:r>
            <a:r>
              <a:rPr sz="2800" b="1" spc="10" dirty="0">
                <a:latin typeface="Garamond"/>
                <a:cs typeface="Garamond"/>
              </a:rPr>
              <a:t>earth;  </a:t>
            </a:r>
            <a:r>
              <a:rPr sz="2800" spc="-5" dirty="0">
                <a:latin typeface="Garamond"/>
                <a:cs typeface="Garamond"/>
              </a:rPr>
              <a:t>It is to be roped,</a:t>
            </a:r>
            <a:r>
              <a:rPr sz="2800" spc="-15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tied,</a:t>
            </a:r>
            <a:endParaRPr sz="2800">
              <a:latin typeface="Garamond"/>
              <a:cs typeface="Garamond"/>
            </a:endParaRPr>
          </a:p>
          <a:p>
            <a:pPr marL="91440" marR="112395">
              <a:lnSpc>
                <a:spcPct val="100000"/>
              </a:lnSpc>
              <a:spcBef>
                <a:spcPts val="5"/>
              </a:spcBef>
            </a:pPr>
            <a:r>
              <a:rPr sz="2800" spc="-10" dirty="0">
                <a:latin typeface="Garamond"/>
                <a:cs typeface="Garamond"/>
              </a:rPr>
              <a:t>And pulled out </a:t>
            </a:r>
            <a:r>
              <a:rPr sz="2800" spc="-5" dirty="0">
                <a:latin typeface="Garamond"/>
                <a:cs typeface="Garamond"/>
              </a:rPr>
              <a:t>– </a:t>
            </a:r>
            <a:r>
              <a:rPr sz="2800" b="1" spc="-5" dirty="0">
                <a:latin typeface="Garamond"/>
                <a:cs typeface="Garamond"/>
              </a:rPr>
              <a:t>snapped </a:t>
            </a:r>
            <a:r>
              <a:rPr sz="2800" spc="-10" dirty="0">
                <a:latin typeface="Garamond"/>
                <a:cs typeface="Garamond"/>
              </a:rPr>
              <a:t>out  </a:t>
            </a:r>
            <a:r>
              <a:rPr sz="2800" spc="-5" dirty="0">
                <a:latin typeface="Garamond"/>
                <a:cs typeface="Garamond"/>
              </a:rPr>
              <a:t>Or </a:t>
            </a:r>
            <a:r>
              <a:rPr sz="2800" spc="-10" dirty="0">
                <a:latin typeface="Garamond"/>
                <a:cs typeface="Garamond"/>
              </a:rPr>
              <a:t>pulled </a:t>
            </a:r>
            <a:r>
              <a:rPr sz="2800" spc="-5" dirty="0">
                <a:latin typeface="Garamond"/>
                <a:cs typeface="Garamond"/>
              </a:rPr>
              <a:t>out</a:t>
            </a:r>
            <a:r>
              <a:rPr sz="2800" spc="5" dirty="0">
                <a:latin typeface="Garamond"/>
                <a:cs typeface="Garamond"/>
              </a:rPr>
              <a:t> </a:t>
            </a:r>
            <a:r>
              <a:rPr sz="2800" spc="-30" dirty="0">
                <a:latin typeface="Garamond"/>
                <a:cs typeface="Garamond"/>
              </a:rPr>
              <a:t>entirely,</a:t>
            </a:r>
            <a:endParaRPr sz="2800">
              <a:latin typeface="Garamond"/>
              <a:cs typeface="Garamond"/>
            </a:endParaRPr>
          </a:p>
          <a:p>
            <a:pPr marL="91440">
              <a:lnSpc>
                <a:spcPct val="100000"/>
              </a:lnSpc>
            </a:pPr>
            <a:r>
              <a:rPr sz="2800" spc="-10" dirty="0">
                <a:latin typeface="Garamond"/>
                <a:cs typeface="Garamond"/>
              </a:rPr>
              <a:t>Out </a:t>
            </a:r>
            <a:r>
              <a:rPr sz="2800" spc="-5" dirty="0">
                <a:latin typeface="Garamond"/>
                <a:cs typeface="Garamond"/>
              </a:rPr>
              <a:t>from the</a:t>
            </a:r>
            <a:r>
              <a:rPr sz="2800" spc="5" dirty="0">
                <a:latin typeface="Garamond"/>
                <a:cs typeface="Garamond"/>
              </a:rPr>
              <a:t> </a:t>
            </a:r>
            <a:r>
              <a:rPr sz="2800" b="1" spc="-5" dirty="0">
                <a:latin typeface="Garamond"/>
                <a:cs typeface="Garamond"/>
              </a:rPr>
              <a:t>earth-cave,</a:t>
            </a:r>
            <a:endParaRPr sz="2800">
              <a:latin typeface="Garamond"/>
              <a:cs typeface="Garamond"/>
            </a:endParaRPr>
          </a:p>
          <a:p>
            <a:pPr marL="91440">
              <a:lnSpc>
                <a:spcPct val="100000"/>
              </a:lnSpc>
            </a:pPr>
            <a:r>
              <a:rPr sz="2800" spc="-10" dirty="0">
                <a:latin typeface="Garamond"/>
                <a:cs typeface="Garamond"/>
              </a:rPr>
              <a:t>And </a:t>
            </a:r>
            <a:r>
              <a:rPr sz="2800" spc="-5" dirty="0">
                <a:latin typeface="Garamond"/>
                <a:cs typeface="Garamond"/>
              </a:rPr>
              <a:t>the strength of the</a:t>
            </a:r>
            <a:r>
              <a:rPr sz="2800" spc="-335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tree</a:t>
            </a:r>
            <a:endParaRPr sz="2800">
              <a:latin typeface="Garamond"/>
              <a:cs typeface="Garamond"/>
            </a:endParaRPr>
          </a:p>
          <a:p>
            <a:pPr marL="91440" marR="415925" indent="2743200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latin typeface="Garamond"/>
                <a:cs typeface="Garamond"/>
              </a:rPr>
              <a:t>exposed, </a:t>
            </a:r>
            <a:r>
              <a:rPr sz="2800" spc="-5" dirty="0">
                <a:latin typeface="Times New Roman"/>
                <a:cs typeface="Times New Roman"/>
              </a:rPr>
              <a:t> </a:t>
            </a:r>
            <a:r>
              <a:rPr sz="2800" spc="5" dirty="0">
                <a:latin typeface="Garamond"/>
                <a:cs typeface="Garamond"/>
              </a:rPr>
              <a:t>The </a:t>
            </a:r>
            <a:r>
              <a:rPr sz="2800" spc="-10" dirty="0">
                <a:latin typeface="Garamond"/>
                <a:cs typeface="Garamond"/>
              </a:rPr>
              <a:t>source, </a:t>
            </a:r>
            <a:r>
              <a:rPr sz="2800" spc="-5" dirty="0">
                <a:latin typeface="Garamond"/>
                <a:cs typeface="Garamond"/>
              </a:rPr>
              <a:t>white </a:t>
            </a:r>
            <a:r>
              <a:rPr sz="2800" spc="-10" dirty="0">
                <a:latin typeface="Garamond"/>
                <a:cs typeface="Garamond"/>
              </a:rPr>
              <a:t>and </a:t>
            </a:r>
            <a:r>
              <a:rPr sz="2800" spc="-15" dirty="0">
                <a:latin typeface="Garamond"/>
                <a:cs typeface="Garamond"/>
              </a:rPr>
              <a:t>wet,  </a:t>
            </a:r>
            <a:r>
              <a:rPr sz="2800" spc="5" dirty="0">
                <a:latin typeface="Garamond"/>
                <a:cs typeface="Garamond"/>
              </a:rPr>
              <a:t>The </a:t>
            </a:r>
            <a:r>
              <a:rPr sz="2800" spc="-5" dirty="0">
                <a:latin typeface="Garamond"/>
                <a:cs typeface="Garamond"/>
              </a:rPr>
              <a:t>most </a:t>
            </a:r>
            <a:r>
              <a:rPr sz="2800" spc="-15" dirty="0">
                <a:latin typeface="Garamond"/>
                <a:cs typeface="Garamond"/>
              </a:rPr>
              <a:t>sensitive, </a:t>
            </a:r>
            <a:r>
              <a:rPr sz="2800" spc="-10" dirty="0">
                <a:latin typeface="Garamond"/>
                <a:cs typeface="Garamond"/>
              </a:rPr>
              <a:t>hidden  </a:t>
            </a:r>
            <a:r>
              <a:rPr sz="2800" spc="-45" dirty="0">
                <a:latin typeface="Garamond"/>
                <a:cs typeface="Garamond"/>
              </a:rPr>
              <a:t>For </a:t>
            </a:r>
            <a:r>
              <a:rPr sz="2800" spc="-5" dirty="0">
                <a:latin typeface="Garamond"/>
                <a:cs typeface="Garamond"/>
              </a:rPr>
              <a:t>years inside the</a:t>
            </a:r>
            <a:r>
              <a:rPr sz="2800" spc="25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earth.”</a:t>
            </a:r>
            <a:endParaRPr sz="2800">
              <a:latin typeface="Garamond"/>
              <a:cs typeface="Garamon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10193" y="1135968"/>
            <a:ext cx="3183890" cy="4832350"/>
          </a:xfrm>
          <a:prstGeom prst="rect">
            <a:avLst/>
          </a:prstGeom>
          <a:solidFill>
            <a:srgbClr val="00AFF0"/>
          </a:solidFill>
        </p:spPr>
        <p:txBody>
          <a:bodyPr vert="horz" wrap="square" lIns="0" tIns="177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40"/>
              </a:spcBef>
            </a:pPr>
            <a:r>
              <a:rPr sz="2800" b="1" spc="-5" dirty="0">
                <a:solidFill>
                  <a:srgbClr val="C00000"/>
                </a:solidFill>
                <a:latin typeface="Garamond"/>
                <a:cs typeface="Garamond"/>
              </a:rPr>
              <a:t>Meanings:</a:t>
            </a:r>
            <a:endParaRPr sz="2800">
              <a:latin typeface="Garamond"/>
              <a:cs typeface="Garamond"/>
            </a:endParaRPr>
          </a:p>
          <a:p>
            <a:pPr marL="92075" marR="239395">
              <a:lnSpc>
                <a:spcPct val="100000"/>
              </a:lnSpc>
              <a:tabLst>
                <a:tab pos="1592580" algn="l"/>
              </a:tabLst>
            </a:pPr>
            <a:r>
              <a:rPr sz="2800" b="1" spc="-5" dirty="0">
                <a:latin typeface="Garamond"/>
                <a:cs typeface="Garamond"/>
              </a:rPr>
              <a:t>Pull out</a:t>
            </a:r>
            <a:r>
              <a:rPr sz="2800" spc="-5" dirty="0">
                <a:latin typeface="Garamond"/>
                <a:cs typeface="Garamond"/>
              </a:rPr>
              <a:t>- to </a:t>
            </a:r>
            <a:r>
              <a:rPr sz="2800" spc="-20" dirty="0">
                <a:latin typeface="Garamond"/>
                <a:cs typeface="Garamond"/>
              </a:rPr>
              <a:t>remove  </a:t>
            </a:r>
            <a:r>
              <a:rPr sz="2800" b="1" spc="-5" dirty="0">
                <a:latin typeface="Garamond"/>
                <a:cs typeface="Garamond"/>
              </a:rPr>
              <a:t>Anchoring </a:t>
            </a:r>
            <a:r>
              <a:rPr sz="2800" b="1" spc="10" dirty="0">
                <a:latin typeface="Garamond"/>
                <a:cs typeface="Garamond"/>
              </a:rPr>
              <a:t>earth</a:t>
            </a:r>
            <a:r>
              <a:rPr sz="2800" spc="10" dirty="0">
                <a:latin typeface="Garamond"/>
                <a:cs typeface="Garamond"/>
              </a:rPr>
              <a:t>- </a:t>
            </a:r>
            <a:r>
              <a:rPr sz="2800" spc="-5" dirty="0">
                <a:latin typeface="Garamond"/>
                <a:cs typeface="Garamond"/>
              </a:rPr>
              <a:t>it  </a:t>
            </a:r>
            <a:r>
              <a:rPr sz="2800" spc="-25" dirty="0">
                <a:latin typeface="Garamond"/>
                <a:cs typeface="Garamond"/>
              </a:rPr>
              <a:t>gives </a:t>
            </a:r>
            <a:r>
              <a:rPr sz="2800" spc="-5" dirty="0">
                <a:latin typeface="Garamond"/>
                <a:cs typeface="Garamond"/>
              </a:rPr>
              <a:t>stability </a:t>
            </a:r>
            <a:r>
              <a:rPr sz="2800" spc="-10" dirty="0">
                <a:latin typeface="Garamond"/>
                <a:cs typeface="Garamond"/>
              </a:rPr>
              <a:t>and  </a:t>
            </a:r>
            <a:r>
              <a:rPr sz="2800" spc="-5" dirty="0">
                <a:latin typeface="Garamond"/>
                <a:cs typeface="Garamond"/>
              </a:rPr>
              <a:t>security to the </a:t>
            </a:r>
            <a:r>
              <a:rPr sz="2800" spc="-10" dirty="0">
                <a:latin typeface="Garamond"/>
                <a:cs typeface="Garamond"/>
              </a:rPr>
              <a:t>root  </a:t>
            </a:r>
            <a:r>
              <a:rPr sz="2800" b="1" spc="-5" dirty="0">
                <a:latin typeface="Garamond"/>
                <a:cs typeface="Garamond"/>
              </a:rPr>
              <a:t>Snap</a:t>
            </a:r>
            <a:r>
              <a:rPr sz="2800" spc="-5" dirty="0">
                <a:latin typeface="Garamond"/>
                <a:cs typeface="Garamond"/>
              </a:rPr>
              <a:t>- to </a:t>
            </a:r>
            <a:r>
              <a:rPr sz="2800" spc="-10" dirty="0">
                <a:latin typeface="Garamond"/>
                <a:cs typeface="Garamond"/>
              </a:rPr>
              <a:t>make </a:t>
            </a:r>
            <a:r>
              <a:rPr sz="2800" spc="-5" dirty="0">
                <a:latin typeface="Garamond"/>
                <a:cs typeface="Garamond"/>
              </a:rPr>
              <a:t>a  breaking sound  </a:t>
            </a:r>
            <a:r>
              <a:rPr sz="2800" b="1" spc="15" dirty="0">
                <a:latin typeface="Garamond"/>
                <a:cs typeface="Garamond"/>
              </a:rPr>
              <a:t>Earth </a:t>
            </a:r>
            <a:r>
              <a:rPr sz="2800" b="1" spc="-20" dirty="0">
                <a:latin typeface="Garamond"/>
                <a:cs typeface="Garamond"/>
              </a:rPr>
              <a:t>cave</a:t>
            </a:r>
            <a:r>
              <a:rPr sz="2800" spc="-20" dirty="0">
                <a:latin typeface="Garamond"/>
                <a:cs typeface="Garamond"/>
              </a:rPr>
              <a:t>- </a:t>
            </a:r>
            <a:r>
              <a:rPr sz="2800" spc="-5" dirty="0">
                <a:latin typeface="Garamond"/>
                <a:cs typeface="Garamond"/>
              </a:rPr>
              <a:t>the  surface</a:t>
            </a:r>
            <a:r>
              <a:rPr sz="2800" spc="15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of</a:t>
            </a:r>
            <a:r>
              <a:rPr sz="2800" spc="-5" dirty="0">
                <a:latin typeface="Times New Roman"/>
                <a:cs typeface="Times New Roman"/>
              </a:rPr>
              <a:t>	</a:t>
            </a:r>
            <a:r>
              <a:rPr sz="2800" spc="-5" dirty="0">
                <a:latin typeface="Garamond"/>
                <a:cs typeface="Garamond"/>
              </a:rPr>
              <a:t>the </a:t>
            </a:r>
            <a:r>
              <a:rPr sz="2800" spc="10" dirty="0">
                <a:latin typeface="Garamond"/>
                <a:cs typeface="Garamond"/>
              </a:rPr>
              <a:t>earth  </a:t>
            </a:r>
            <a:r>
              <a:rPr sz="2800" spc="-5" dirty="0">
                <a:latin typeface="Garamond"/>
                <a:cs typeface="Garamond"/>
              </a:rPr>
              <a:t>on </a:t>
            </a:r>
            <a:r>
              <a:rPr sz="2800" spc="-15" dirty="0">
                <a:latin typeface="Garamond"/>
                <a:cs typeface="Garamond"/>
              </a:rPr>
              <a:t>which </a:t>
            </a:r>
            <a:r>
              <a:rPr sz="2800" spc="-5" dirty="0">
                <a:latin typeface="Garamond"/>
                <a:cs typeface="Garamond"/>
              </a:rPr>
              <a:t>the  foundation is</a:t>
            </a:r>
            <a:r>
              <a:rPr sz="2800" spc="-25" dirty="0">
                <a:latin typeface="Garamond"/>
                <a:cs typeface="Garamond"/>
              </a:rPr>
              <a:t> </a:t>
            </a:r>
            <a:r>
              <a:rPr sz="2800" spc="-5" dirty="0">
                <a:latin typeface="Garamond"/>
                <a:cs typeface="Garamond"/>
              </a:rPr>
              <a:t>laid.</a:t>
            </a:r>
            <a:endParaRPr sz="2800">
              <a:latin typeface="Garamond"/>
              <a:cs typeface="Garamond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643250" y="899358"/>
            <a:ext cx="1630680" cy="584835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127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Garamond"/>
                <a:cs typeface="Garamond"/>
              </a:rPr>
              <a:t>Stanza</a:t>
            </a:r>
            <a:r>
              <a:rPr sz="3200" b="1" spc="-35" dirty="0">
                <a:latin typeface="Garamond"/>
                <a:cs typeface="Garamond"/>
              </a:rPr>
              <a:t> </a:t>
            </a:r>
            <a:r>
              <a:rPr sz="3200" b="1" dirty="0">
                <a:latin typeface="Garamond"/>
                <a:cs typeface="Garamond"/>
              </a:rPr>
              <a:t>3</a:t>
            </a:r>
            <a:endParaRPr sz="3200">
              <a:latin typeface="Garamond"/>
              <a:cs typeface="Garamond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123931" y="611324"/>
            <a:ext cx="6478270" cy="5356860"/>
            <a:chOff x="5123931" y="611324"/>
            <a:chExt cx="6478270" cy="5356860"/>
          </a:xfrm>
        </p:grpSpPr>
        <p:pic>
          <p:nvPicPr>
            <p:cNvPr id="11" name="object 11"/>
            <p:cNvPicPr/>
            <p:nvPr/>
          </p:nvPicPr>
          <p:blipFill>
            <a:blip cstate="print"/>
            <a:stretch>
              <a:fillRect/>
            </a:stretch>
          </p:blipFill>
          <p:spPr>
            <a:xfrm>
              <a:off x="5123931" y="1704670"/>
              <a:ext cx="3231763" cy="426339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862712" y="619262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4">
                  <a:moveTo>
                    <a:pt x="3684269" y="0"/>
                  </a:moveTo>
                  <a:lnTo>
                    <a:pt x="46725" y="0"/>
                  </a:lnTo>
                  <a:lnTo>
                    <a:pt x="28546" y="3674"/>
                  </a:lnTo>
                  <a:lnTo>
                    <a:pt x="13693" y="13693"/>
                  </a:lnTo>
                  <a:lnTo>
                    <a:pt x="3674" y="28546"/>
                  </a:lnTo>
                  <a:lnTo>
                    <a:pt x="0" y="46725"/>
                  </a:lnTo>
                  <a:lnTo>
                    <a:pt x="0" y="233415"/>
                  </a:lnTo>
                  <a:lnTo>
                    <a:pt x="3674" y="251576"/>
                  </a:lnTo>
                  <a:lnTo>
                    <a:pt x="13693" y="266387"/>
                  </a:lnTo>
                  <a:lnTo>
                    <a:pt x="28546" y="276364"/>
                  </a:lnTo>
                  <a:lnTo>
                    <a:pt x="46725" y="280019"/>
                  </a:lnTo>
                  <a:lnTo>
                    <a:pt x="3684269" y="280019"/>
                  </a:lnTo>
                  <a:lnTo>
                    <a:pt x="3702436" y="276364"/>
                  </a:lnTo>
                  <a:lnTo>
                    <a:pt x="3717291" y="266387"/>
                  </a:lnTo>
                  <a:lnTo>
                    <a:pt x="3727316" y="251576"/>
                  </a:lnTo>
                  <a:lnTo>
                    <a:pt x="3730995" y="233415"/>
                  </a:lnTo>
                  <a:lnTo>
                    <a:pt x="3730995" y="46725"/>
                  </a:lnTo>
                  <a:lnTo>
                    <a:pt x="3727316" y="28546"/>
                  </a:lnTo>
                  <a:lnTo>
                    <a:pt x="3717291" y="13693"/>
                  </a:lnTo>
                  <a:lnTo>
                    <a:pt x="3702436" y="3674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62712" y="619262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4">
                  <a:moveTo>
                    <a:pt x="0" y="46725"/>
                  </a:moveTo>
                  <a:lnTo>
                    <a:pt x="3674" y="28546"/>
                  </a:lnTo>
                  <a:lnTo>
                    <a:pt x="13693" y="13693"/>
                  </a:lnTo>
                  <a:lnTo>
                    <a:pt x="28546" y="3674"/>
                  </a:lnTo>
                  <a:lnTo>
                    <a:pt x="46725" y="0"/>
                  </a:lnTo>
                  <a:lnTo>
                    <a:pt x="3684269" y="0"/>
                  </a:lnTo>
                  <a:lnTo>
                    <a:pt x="3702436" y="3674"/>
                  </a:lnTo>
                  <a:lnTo>
                    <a:pt x="3717291" y="13693"/>
                  </a:lnTo>
                  <a:lnTo>
                    <a:pt x="3727316" y="28546"/>
                  </a:lnTo>
                  <a:lnTo>
                    <a:pt x="3730995" y="46725"/>
                  </a:lnTo>
                  <a:lnTo>
                    <a:pt x="3730995" y="233415"/>
                  </a:lnTo>
                  <a:lnTo>
                    <a:pt x="3727316" y="251576"/>
                  </a:lnTo>
                  <a:lnTo>
                    <a:pt x="3717291" y="266387"/>
                  </a:lnTo>
                  <a:lnTo>
                    <a:pt x="3702436" y="276364"/>
                  </a:lnTo>
                  <a:lnTo>
                    <a:pt x="3684269" y="280019"/>
                  </a:lnTo>
                  <a:lnTo>
                    <a:pt x="46725" y="280019"/>
                  </a:lnTo>
                  <a:lnTo>
                    <a:pt x="28546" y="276364"/>
                  </a:lnTo>
                  <a:lnTo>
                    <a:pt x="13693" y="266387"/>
                  </a:lnTo>
                  <a:lnTo>
                    <a:pt x="3674" y="251576"/>
                  </a:lnTo>
                  <a:lnTo>
                    <a:pt x="0" y="233415"/>
                  </a:lnTo>
                  <a:lnTo>
                    <a:pt x="0" y="46725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169916" y="591433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19900" y="774191"/>
              <a:ext cx="4293108" cy="249021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732270" y="687069"/>
              <a:ext cx="4467860" cy="2664460"/>
            </a:xfrm>
            <a:custGeom>
              <a:avLst/>
              <a:gdLst/>
              <a:ahLst/>
              <a:cxnLst/>
              <a:rect l="l" t="t" r="r" b="b"/>
              <a:pathLst>
                <a:path w="4467859" h="2664460">
                  <a:moveTo>
                    <a:pt x="4396486" y="89014"/>
                  </a:moveTo>
                  <a:lnTo>
                    <a:pt x="4378693" y="89014"/>
                  </a:lnTo>
                  <a:lnTo>
                    <a:pt x="4378693" y="2575420"/>
                  </a:lnTo>
                  <a:lnTo>
                    <a:pt x="4396486" y="2575420"/>
                  </a:lnTo>
                  <a:lnTo>
                    <a:pt x="4396486" y="89014"/>
                  </a:lnTo>
                  <a:close/>
                </a:path>
                <a:path w="4467859" h="2664460">
                  <a:moveTo>
                    <a:pt x="4396486" y="71120"/>
                  </a:moveTo>
                  <a:lnTo>
                    <a:pt x="71107" y="71120"/>
                  </a:lnTo>
                  <a:lnTo>
                    <a:pt x="71107" y="88900"/>
                  </a:lnTo>
                  <a:lnTo>
                    <a:pt x="71107" y="2575560"/>
                  </a:lnTo>
                  <a:lnTo>
                    <a:pt x="71107" y="2593340"/>
                  </a:lnTo>
                  <a:lnTo>
                    <a:pt x="4396486" y="2593340"/>
                  </a:lnTo>
                  <a:lnTo>
                    <a:pt x="4396486" y="2575560"/>
                  </a:lnTo>
                  <a:lnTo>
                    <a:pt x="88900" y="2575560"/>
                  </a:lnTo>
                  <a:lnTo>
                    <a:pt x="88900" y="88900"/>
                  </a:lnTo>
                  <a:lnTo>
                    <a:pt x="4396486" y="88900"/>
                  </a:lnTo>
                  <a:lnTo>
                    <a:pt x="4396486" y="71120"/>
                  </a:lnTo>
                  <a:close/>
                </a:path>
                <a:path w="4467859" h="2664460">
                  <a:moveTo>
                    <a:pt x="4467606" y="53454"/>
                  </a:moveTo>
                  <a:lnTo>
                    <a:pt x="4414266" y="53454"/>
                  </a:lnTo>
                  <a:lnTo>
                    <a:pt x="4414266" y="2610993"/>
                  </a:lnTo>
                  <a:lnTo>
                    <a:pt x="4467606" y="2610993"/>
                  </a:lnTo>
                  <a:lnTo>
                    <a:pt x="4467606" y="53454"/>
                  </a:lnTo>
                  <a:close/>
                </a:path>
                <a:path w="4467859" h="2664460">
                  <a:moveTo>
                    <a:pt x="4467606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2611120"/>
                  </a:lnTo>
                  <a:lnTo>
                    <a:pt x="0" y="2664460"/>
                  </a:lnTo>
                  <a:lnTo>
                    <a:pt x="4467606" y="2664460"/>
                  </a:lnTo>
                  <a:lnTo>
                    <a:pt x="4467606" y="2611120"/>
                  </a:lnTo>
                  <a:lnTo>
                    <a:pt x="53340" y="2611120"/>
                  </a:lnTo>
                  <a:lnTo>
                    <a:pt x="53340" y="53340"/>
                  </a:lnTo>
                  <a:lnTo>
                    <a:pt x="4467606" y="53340"/>
                  </a:lnTo>
                  <a:lnTo>
                    <a:pt x="44676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4503" y="774191"/>
              <a:ext cx="4291583" cy="249021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96556" y="687069"/>
              <a:ext cx="4467860" cy="2664460"/>
            </a:xfrm>
            <a:custGeom>
              <a:avLst/>
              <a:gdLst/>
              <a:ahLst/>
              <a:cxnLst/>
              <a:rect l="l" t="t" r="r" b="b"/>
              <a:pathLst>
                <a:path w="4467860" h="2664460">
                  <a:moveTo>
                    <a:pt x="4396422" y="89014"/>
                  </a:moveTo>
                  <a:lnTo>
                    <a:pt x="4378630" y="89014"/>
                  </a:lnTo>
                  <a:lnTo>
                    <a:pt x="4378630" y="2575420"/>
                  </a:lnTo>
                  <a:lnTo>
                    <a:pt x="4396422" y="2575420"/>
                  </a:lnTo>
                  <a:lnTo>
                    <a:pt x="4396422" y="89014"/>
                  </a:lnTo>
                  <a:close/>
                </a:path>
                <a:path w="4467860" h="2664460">
                  <a:moveTo>
                    <a:pt x="4396422" y="71120"/>
                  </a:moveTo>
                  <a:lnTo>
                    <a:pt x="71132" y="71120"/>
                  </a:lnTo>
                  <a:lnTo>
                    <a:pt x="71132" y="88900"/>
                  </a:lnTo>
                  <a:lnTo>
                    <a:pt x="71132" y="2575560"/>
                  </a:lnTo>
                  <a:lnTo>
                    <a:pt x="71132" y="2593340"/>
                  </a:lnTo>
                  <a:lnTo>
                    <a:pt x="4396422" y="2593340"/>
                  </a:lnTo>
                  <a:lnTo>
                    <a:pt x="4396422" y="2575560"/>
                  </a:lnTo>
                  <a:lnTo>
                    <a:pt x="88900" y="2575560"/>
                  </a:lnTo>
                  <a:lnTo>
                    <a:pt x="88900" y="88900"/>
                  </a:lnTo>
                  <a:lnTo>
                    <a:pt x="4396422" y="88900"/>
                  </a:lnTo>
                  <a:lnTo>
                    <a:pt x="4396422" y="71120"/>
                  </a:lnTo>
                  <a:close/>
                </a:path>
                <a:path w="4467860" h="2664460">
                  <a:moveTo>
                    <a:pt x="4467542" y="53454"/>
                  </a:moveTo>
                  <a:lnTo>
                    <a:pt x="4414202" y="53454"/>
                  </a:lnTo>
                  <a:lnTo>
                    <a:pt x="4414202" y="2610993"/>
                  </a:lnTo>
                  <a:lnTo>
                    <a:pt x="4467542" y="2610993"/>
                  </a:lnTo>
                  <a:lnTo>
                    <a:pt x="4467542" y="53454"/>
                  </a:lnTo>
                  <a:close/>
                </a:path>
                <a:path w="4467860" h="2664460">
                  <a:moveTo>
                    <a:pt x="4467542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2611120"/>
                  </a:lnTo>
                  <a:lnTo>
                    <a:pt x="0" y="2664460"/>
                  </a:lnTo>
                  <a:lnTo>
                    <a:pt x="4467542" y="2664460"/>
                  </a:lnTo>
                  <a:lnTo>
                    <a:pt x="4467542" y="2611120"/>
                  </a:lnTo>
                  <a:lnTo>
                    <a:pt x="53340" y="2611120"/>
                  </a:lnTo>
                  <a:lnTo>
                    <a:pt x="53340" y="53340"/>
                  </a:lnTo>
                  <a:lnTo>
                    <a:pt x="4467542" y="53340"/>
                  </a:lnTo>
                  <a:lnTo>
                    <a:pt x="44675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4503" y="3535679"/>
              <a:ext cx="4291583" cy="259537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96556" y="3449319"/>
              <a:ext cx="4467860" cy="2768600"/>
            </a:xfrm>
            <a:custGeom>
              <a:avLst/>
              <a:gdLst/>
              <a:ahLst/>
              <a:cxnLst/>
              <a:rect l="l" t="t" r="r" b="b"/>
              <a:pathLst>
                <a:path w="4467860" h="2768600">
                  <a:moveTo>
                    <a:pt x="4396422" y="69850"/>
                  </a:moveTo>
                  <a:lnTo>
                    <a:pt x="71132" y="69850"/>
                  </a:lnTo>
                  <a:lnTo>
                    <a:pt x="71132" y="87630"/>
                  </a:lnTo>
                  <a:lnTo>
                    <a:pt x="71132" y="2679700"/>
                  </a:lnTo>
                  <a:lnTo>
                    <a:pt x="71132" y="2697480"/>
                  </a:lnTo>
                  <a:lnTo>
                    <a:pt x="4396422" y="2697480"/>
                  </a:lnTo>
                  <a:lnTo>
                    <a:pt x="4396422" y="2679839"/>
                  </a:lnTo>
                  <a:lnTo>
                    <a:pt x="4396422" y="2679700"/>
                  </a:lnTo>
                  <a:lnTo>
                    <a:pt x="4396422" y="88265"/>
                  </a:lnTo>
                  <a:lnTo>
                    <a:pt x="4378630" y="88265"/>
                  </a:lnTo>
                  <a:lnTo>
                    <a:pt x="4378630" y="2679700"/>
                  </a:lnTo>
                  <a:lnTo>
                    <a:pt x="88900" y="2679700"/>
                  </a:lnTo>
                  <a:lnTo>
                    <a:pt x="88900" y="87630"/>
                  </a:lnTo>
                  <a:lnTo>
                    <a:pt x="4396422" y="87630"/>
                  </a:lnTo>
                  <a:lnTo>
                    <a:pt x="4396422" y="69850"/>
                  </a:lnTo>
                  <a:close/>
                </a:path>
                <a:path w="4467860" h="2768600">
                  <a:moveTo>
                    <a:pt x="4467542" y="0"/>
                  </a:moveTo>
                  <a:lnTo>
                    <a:pt x="0" y="0"/>
                  </a:lnTo>
                  <a:lnTo>
                    <a:pt x="0" y="52070"/>
                  </a:lnTo>
                  <a:lnTo>
                    <a:pt x="0" y="2715260"/>
                  </a:lnTo>
                  <a:lnTo>
                    <a:pt x="0" y="2768600"/>
                  </a:lnTo>
                  <a:lnTo>
                    <a:pt x="4467542" y="2768600"/>
                  </a:lnTo>
                  <a:lnTo>
                    <a:pt x="4467542" y="2715412"/>
                  </a:lnTo>
                  <a:lnTo>
                    <a:pt x="4467542" y="2715260"/>
                  </a:lnTo>
                  <a:lnTo>
                    <a:pt x="4467542" y="52705"/>
                  </a:lnTo>
                  <a:lnTo>
                    <a:pt x="4414202" y="52705"/>
                  </a:lnTo>
                  <a:lnTo>
                    <a:pt x="4414202" y="2715260"/>
                  </a:lnTo>
                  <a:lnTo>
                    <a:pt x="53340" y="2715260"/>
                  </a:lnTo>
                  <a:lnTo>
                    <a:pt x="53340" y="52070"/>
                  </a:lnTo>
                  <a:lnTo>
                    <a:pt x="4467542" y="52070"/>
                  </a:lnTo>
                  <a:lnTo>
                    <a:pt x="44675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819900" y="3535679"/>
              <a:ext cx="4293108" cy="259537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015109" y="2615221"/>
              <a:ext cx="9185275" cy="3602990"/>
            </a:xfrm>
            <a:custGeom>
              <a:avLst/>
              <a:gdLst/>
              <a:ahLst/>
              <a:cxnLst/>
              <a:rect l="l" t="t" r="r" b="b"/>
              <a:pathLst>
                <a:path w="9185275" h="3602990">
                  <a:moveTo>
                    <a:pt x="1535290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1535290" y="523214"/>
                  </a:lnTo>
                  <a:lnTo>
                    <a:pt x="1535290" y="0"/>
                  </a:lnTo>
                  <a:close/>
                </a:path>
                <a:path w="9185275" h="3602990">
                  <a:moveTo>
                    <a:pt x="9113647" y="903947"/>
                  </a:moveTo>
                  <a:lnTo>
                    <a:pt x="4788268" y="903947"/>
                  </a:lnTo>
                  <a:lnTo>
                    <a:pt x="4788268" y="921727"/>
                  </a:lnTo>
                  <a:lnTo>
                    <a:pt x="4788268" y="3513798"/>
                  </a:lnTo>
                  <a:lnTo>
                    <a:pt x="4788268" y="3531578"/>
                  </a:lnTo>
                  <a:lnTo>
                    <a:pt x="9113647" y="3531578"/>
                  </a:lnTo>
                  <a:lnTo>
                    <a:pt x="9113647" y="3513937"/>
                  </a:lnTo>
                  <a:lnTo>
                    <a:pt x="9113647" y="3513798"/>
                  </a:lnTo>
                  <a:lnTo>
                    <a:pt x="9113647" y="922362"/>
                  </a:lnTo>
                  <a:lnTo>
                    <a:pt x="9095854" y="922362"/>
                  </a:lnTo>
                  <a:lnTo>
                    <a:pt x="9095854" y="3513798"/>
                  </a:lnTo>
                  <a:lnTo>
                    <a:pt x="4806061" y="3513798"/>
                  </a:lnTo>
                  <a:lnTo>
                    <a:pt x="4806061" y="921727"/>
                  </a:lnTo>
                  <a:lnTo>
                    <a:pt x="9113647" y="921727"/>
                  </a:lnTo>
                  <a:lnTo>
                    <a:pt x="9113647" y="903947"/>
                  </a:lnTo>
                  <a:close/>
                </a:path>
                <a:path w="9185275" h="3602990">
                  <a:moveTo>
                    <a:pt x="9184767" y="834097"/>
                  </a:moveTo>
                  <a:lnTo>
                    <a:pt x="4717161" y="834097"/>
                  </a:lnTo>
                  <a:lnTo>
                    <a:pt x="4717161" y="886167"/>
                  </a:lnTo>
                  <a:lnTo>
                    <a:pt x="4717161" y="3549358"/>
                  </a:lnTo>
                  <a:lnTo>
                    <a:pt x="4717161" y="3602698"/>
                  </a:lnTo>
                  <a:lnTo>
                    <a:pt x="9184767" y="3602698"/>
                  </a:lnTo>
                  <a:lnTo>
                    <a:pt x="9184767" y="3549510"/>
                  </a:lnTo>
                  <a:lnTo>
                    <a:pt x="9184767" y="3549358"/>
                  </a:lnTo>
                  <a:lnTo>
                    <a:pt x="9184767" y="886802"/>
                  </a:lnTo>
                  <a:lnTo>
                    <a:pt x="9131427" y="886802"/>
                  </a:lnTo>
                  <a:lnTo>
                    <a:pt x="9131427" y="3549358"/>
                  </a:lnTo>
                  <a:lnTo>
                    <a:pt x="4770501" y="3549358"/>
                  </a:lnTo>
                  <a:lnTo>
                    <a:pt x="4770501" y="886167"/>
                  </a:lnTo>
                  <a:lnTo>
                    <a:pt x="9184767" y="886167"/>
                  </a:lnTo>
                  <a:lnTo>
                    <a:pt x="9184767" y="8340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55876" y="2538983"/>
              <a:ext cx="1466088" cy="789432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015108" y="2615214"/>
            <a:ext cx="1535430" cy="52324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268605">
              <a:lnSpc>
                <a:spcPct val="100000"/>
              </a:lnSpc>
              <a:spcBef>
                <a:spcPts val="145"/>
              </a:spcBef>
            </a:pPr>
            <a:r>
              <a:rPr sz="2800" spc="-25" dirty="0">
                <a:solidFill>
                  <a:srgbClr val="FFFF00"/>
                </a:solidFill>
                <a:latin typeface="Garamond"/>
                <a:cs typeface="Garamond"/>
              </a:rPr>
              <a:t>Rope </a:t>
            </a:r>
            <a:r>
              <a:rPr sz="2800" spc="-5" dirty="0">
                <a:solidFill>
                  <a:srgbClr val="FFFF00"/>
                </a:solidFill>
                <a:latin typeface="Garamond"/>
                <a:cs typeface="Garamond"/>
              </a:rPr>
              <a:t>it</a:t>
            </a:r>
            <a:endParaRPr sz="2800">
              <a:latin typeface="Garamond"/>
              <a:cs typeface="Garamond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071604" y="5483352"/>
            <a:ext cx="1637664" cy="789940"/>
            <a:chOff x="7071604" y="5483352"/>
            <a:chExt cx="1637664" cy="789940"/>
          </a:xfrm>
        </p:grpSpPr>
        <p:sp>
          <p:nvSpPr>
            <p:cNvPr id="18" name="object 18"/>
            <p:cNvSpPr/>
            <p:nvPr/>
          </p:nvSpPr>
          <p:spPr>
            <a:xfrm>
              <a:off x="7071604" y="5558171"/>
              <a:ext cx="1637664" cy="523240"/>
            </a:xfrm>
            <a:custGeom>
              <a:avLst/>
              <a:gdLst/>
              <a:ahLst/>
              <a:cxnLst/>
              <a:rect l="l" t="t" r="r" b="b"/>
              <a:pathLst>
                <a:path w="1637665" h="523239">
                  <a:moveTo>
                    <a:pt x="1637038" y="0"/>
                  </a:moveTo>
                  <a:lnTo>
                    <a:pt x="0" y="0"/>
                  </a:lnTo>
                  <a:lnTo>
                    <a:pt x="0" y="523207"/>
                  </a:lnTo>
                  <a:lnTo>
                    <a:pt x="1637038" y="523207"/>
                  </a:lnTo>
                  <a:lnTo>
                    <a:pt x="163703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57288" y="5483352"/>
              <a:ext cx="1278635" cy="789432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071604" y="5558171"/>
            <a:ext cx="1637664" cy="52324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414020">
              <a:lnSpc>
                <a:spcPct val="100000"/>
              </a:lnSpc>
              <a:spcBef>
                <a:spcPts val="150"/>
              </a:spcBef>
            </a:pPr>
            <a:r>
              <a:rPr sz="2800" spc="-5" dirty="0">
                <a:solidFill>
                  <a:srgbClr val="FFFF00"/>
                </a:solidFill>
                <a:latin typeface="Garamond"/>
                <a:cs typeface="Garamond"/>
              </a:rPr>
              <a:t>Pull</a:t>
            </a:r>
            <a:r>
              <a:rPr sz="2800" spc="-25" dirty="0">
                <a:solidFill>
                  <a:srgbClr val="FFFF00"/>
                </a:solidFill>
                <a:latin typeface="Garamond"/>
                <a:cs typeface="Garamond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Garamond"/>
                <a:cs typeface="Garamond"/>
              </a:rPr>
              <a:t>it</a:t>
            </a:r>
            <a:endParaRPr sz="2800">
              <a:latin typeface="Garamond"/>
              <a:cs typeface="Garamond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938131" y="2538983"/>
            <a:ext cx="1637664" cy="789940"/>
            <a:chOff x="6938131" y="2538983"/>
            <a:chExt cx="1637664" cy="789940"/>
          </a:xfrm>
        </p:grpSpPr>
        <p:sp>
          <p:nvSpPr>
            <p:cNvPr id="22" name="object 22"/>
            <p:cNvSpPr/>
            <p:nvPr/>
          </p:nvSpPr>
          <p:spPr>
            <a:xfrm>
              <a:off x="6938131" y="2615214"/>
              <a:ext cx="1637664" cy="523240"/>
            </a:xfrm>
            <a:custGeom>
              <a:avLst/>
              <a:gdLst/>
              <a:ahLst/>
              <a:cxnLst/>
              <a:rect l="l" t="t" r="r" b="b"/>
              <a:pathLst>
                <a:path w="1637665" h="523239">
                  <a:moveTo>
                    <a:pt x="1637656" y="0"/>
                  </a:moveTo>
                  <a:lnTo>
                    <a:pt x="0" y="0"/>
                  </a:lnTo>
                  <a:lnTo>
                    <a:pt x="0" y="523219"/>
                  </a:lnTo>
                  <a:lnTo>
                    <a:pt x="1637656" y="523219"/>
                  </a:lnTo>
                  <a:lnTo>
                    <a:pt x="16376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67371" y="2538983"/>
              <a:ext cx="1190244" cy="789432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6938131" y="2615214"/>
            <a:ext cx="1637664" cy="52324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458470">
              <a:lnSpc>
                <a:spcPct val="100000"/>
              </a:lnSpc>
              <a:spcBef>
                <a:spcPts val="145"/>
              </a:spcBef>
            </a:pPr>
            <a:r>
              <a:rPr sz="2800" spc="-5" dirty="0">
                <a:solidFill>
                  <a:srgbClr val="FFFF00"/>
                </a:solidFill>
                <a:latin typeface="Garamond"/>
                <a:cs typeface="Garamond"/>
              </a:rPr>
              <a:t>Tie</a:t>
            </a:r>
            <a:r>
              <a:rPr sz="2800" spc="-20" dirty="0">
                <a:solidFill>
                  <a:srgbClr val="FFFF00"/>
                </a:solidFill>
                <a:latin typeface="Garamond"/>
                <a:cs typeface="Garamond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Garamond"/>
                <a:cs typeface="Garamond"/>
              </a:rPr>
              <a:t>it</a:t>
            </a:r>
            <a:endParaRPr sz="2800">
              <a:latin typeface="Garamond"/>
              <a:cs typeface="Garamond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953005" y="5483352"/>
            <a:ext cx="1659889" cy="789940"/>
            <a:chOff x="1953005" y="5483352"/>
            <a:chExt cx="1659889" cy="789940"/>
          </a:xfrm>
        </p:grpSpPr>
        <p:sp>
          <p:nvSpPr>
            <p:cNvPr id="26" name="object 26"/>
            <p:cNvSpPr/>
            <p:nvPr/>
          </p:nvSpPr>
          <p:spPr>
            <a:xfrm>
              <a:off x="1953005" y="5558171"/>
              <a:ext cx="1659889" cy="523240"/>
            </a:xfrm>
            <a:custGeom>
              <a:avLst/>
              <a:gdLst/>
              <a:ahLst/>
              <a:cxnLst/>
              <a:rect l="l" t="t" r="r" b="b"/>
              <a:pathLst>
                <a:path w="1659889" h="523239">
                  <a:moveTo>
                    <a:pt x="1659504" y="0"/>
                  </a:moveTo>
                  <a:lnTo>
                    <a:pt x="0" y="0"/>
                  </a:lnTo>
                  <a:lnTo>
                    <a:pt x="0" y="523207"/>
                  </a:lnTo>
                  <a:lnTo>
                    <a:pt x="1659504" y="523207"/>
                  </a:lnTo>
                  <a:lnTo>
                    <a:pt x="165950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80260" y="5483352"/>
              <a:ext cx="1418844" cy="789432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953005" y="5558171"/>
            <a:ext cx="1659889" cy="52324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150"/>
              </a:spcBef>
            </a:pPr>
            <a:r>
              <a:rPr sz="2800" spc="-5" dirty="0">
                <a:solidFill>
                  <a:srgbClr val="FFFF00"/>
                </a:solidFill>
                <a:latin typeface="Garamond"/>
                <a:cs typeface="Garamond"/>
              </a:rPr>
              <a:t>Snap</a:t>
            </a:r>
            <a:r>
              <a:rPr sz="2800" spc="-35" dirty="0">
                <a:solidFill>
                  <a:srgbClr val="FFFF00"/>
                </a:solidFill>
                <a:latin typeface="Garamond"/>
                <a:cs typeface="Garamond"/>
              </a:rPr>
              <a:t> </a:t>
            </a:r>
            <a:r>
              <a:rPr sz="2800" spc="-5" dirty="0">
                <a:solidFill>
                  <a:srgbClr val="FFFF00"/>
                </a:solidFill>
                <a:latin typeface="Garamond"/>
                <a:cs typeface="Garamond"/>
              </a:rPr>
              <a:t>it</a:t>
            </a:r>
            <a:endParaRPr sz="2800">
              <a:latin typeface="Garamond"/>
              <a:cs typeface="Garamond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5455797" y="1003636"/>
            <a:ext cx="1185545" cy="101600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25400" rIns="0" bIns="0" rtlCol="0">
            <a:spAutoFit/>
          </a:bodyPr>
          <a:lstStyle/>
          <a:p>
            <a:pPr marL="92075" marR="285115">
              <a:lnSpc>
                <a:spcPct val="100000"/>
              </a:lnSpc>
              <a:spcBef>
                <a:spcPts val="200"/>
              </a:spcBef>
            </a:pPr>
            <a:r>
              <a:rPr sz="2000" b="1" spc="-10" dirty="0">
                <a:solidFill>
                  <a:srgbClr val="FFC000"/>
                </a:solidFill>
                <a:latin typeface="Garamond"/>
                <a:cs typeface="Garamond"/>
              </a:rPr>
              <a:t>How  </a:t>
            </a:r>
            <a:r>
              <a:rPr sz="2000" b="1" dirty="0">
                <a:solidFill>
                  <a:srgbClr val="FFC000"/>
                </a:solidFill>
                <a:latin typeface="Garamond"/>
                <a:cs typeface="Garamond"/>
              </a:rPr>
              <a:t>to </a:t>
            </a:r>
            <a:r>
              <a:rPr sz="2000" b="1" spc="-5" dirty="0">
                <a:solidFill>
                  <a:srgbClr val="FFC000"/>
                </a:solidFill>
                <a:latin typeface="Garamond"/>
                <a:cs typeface="Garamond"/>
              </a:rPr>
              <a:t>kill</a:t>
            </a:r>
            <a:r>
              <a:rPr sz="2000" b="1" spc="-90" dirty="0">
                <a:solidFill>
                  <a:srgbClr val="FFC000"/>
                </a:solidFill>
                <a:latin typeface="Garamond"/>
                <a:cs typeface="Garamond"/>
              </a:rPr>
              <a:t> </a:t>
            </a:r>
            <a:r>
              <a:rPr sz="2000" b="1" dirty="0">
                <a:solidFill>
                  <a:srgbClr val="FFC000"/>
                </a:solidFill>
                <a:latin typeface="Garamond"/>
                <a:cs typeface="Garamond"/>
              </a:rPr>
              <a:t>a  tree?</a:t>
            </a:r>
            <a:endParaRPr sz="20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9763" y="1109472"/>
              <a:ext cx="4102607" cy="42885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72438" y="1021079"/>
              <a:ext cx="4277360" cy="4464050"/>
            </a:xfrm>
            <a:custGeom>
              <a:avLst/>
              <a:gdLst/>
              <a:ahLst/>
              <a:cxnLst/>
              <a:rect l="l" t="t" r="r" b="b"/>
              <a:pathLst>
                <a:path w="4277360" h="4464050">
                  <a:moveTo>
                    <a:pt x="4205935" y="71120"/>
                  </a:moveTo>
                  <a:lnTo>
                    <a:pt x="71120" y="71120"/>
                  </a:lnTo>
                  <a:lnTo>
                    <a:pt x="71120" y="88900"/>
                  </a:lnTo>
                  <a:lnTo>
                    <a:pt x="71120" y="4375150"/>
                  </a:lnTo>
                  <a:lnTo>
                    <a:pt x="71120" y="4392930"/>
                  </a:lnTo>
                  <a:lnTo>
                    <a:pt x="4205935" y="4392930"/>
                  </a:lnTo>
                  <a:lnTo>
                    <a:pt x="4205935" y="4375658"/>
                  </a:lnTo>
                  <a:lnTo>
                    <a:pt x="4205935" y="4375150"/>
                  </a:lnTo>
                  <a:lnTo>
                    <a:pt x="4205935" y="89408"/>
                  </a:lnTo>
                  <a:lnTo>
                    <a:pt x="4188142" y="89408"/>
                  </a:lnTo>
                  <a:lnTo>
                    <a:pt x="4188142" y="4375150"/>
                  </a:lnTo>
                  <a:lnTo>
                    <a:pt x="88887" y="4375150"/>
                  </a:lnTo>
                  <a:lnTo>
                    <a:pt x="88887" y="88900"/>
                  </a:lnTo>
                  <a:lnTo>
                    <a:pt x="4205935" y="88900"/>
                  </a:lnTo>
                  <a:lnTo>
                    <a:pt x="4205935" y="71120"/>
                  </a:lnTo>
                  <a:close/>
                </a:path>
                <a:path w="4277360" h="4464050">
                  <a:moveTo>
                    <a:pt x="4277042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4410710"/>
                  </a:lnTo>
                  <a:lnTo>
                    <a:pt x="0" y="4464050"/>
                  </a:lnTo>
                  <a:lnTo>
                    <a:pt x="4277042" y="4464050"/>
                  </a:lnTo>
                  <a:lnTo>
                    <a:pt x="4277042" y="4411218"/>
                  </a:lnTo>
                  <a:lnTo>
                    <a:pt x="4277042" y="4410710"/>
                  </a:lnTo>
                  <a:lnTo>
                    <a:pt x="4277042" y="53860"/>
                  </a:lnTo>
                  <a:lnTo>
                    <a:pt x="4223702" y="53860"/>
                  </a:lnTo>
                  <a:lnTo>
                    <a:pt x="4223702" y="4410710"/>
                  </a:lnTo>
                  <a:lnTo>
                    <a:pt x="53340" y="4410710"/>
                  </a:lnTo>
                  <a:lnTo>
                    <a:pt x="53340" y="53340"/>
                  </a:lnTo>
                  <a:lnTo>
                    <a:pt x="4277042" y="53340"/>
                  </a:lnTo>
                  <a:lnTo>
                    <a:pt x="427704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9047" y="1109472"/>
              <a:ext cx="4887467" cy="42885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012180" y="1021079"/>
              <a:ext cx="5060950" cy="4464050"/>
            </a:xfrm>
            <a:custGeom>
              <a:avLst/>
              <a:gdLst/>
              <a:ahLst/>
              <a:cxnLst/>
              <a:rect l="l" t="t" r="r" b="b"/>
              <a:pathLst>
                <a:path w="5060950" h="4464050">
                  <a:moveTo>
                    <a:pt x="4989817" y="71120"/>
                  </a:moveTo>
                  <a:lnTo>
                    <a:pt x="71107" y="71120"/>
                  </a:lnTo>
                  <a:lnTo>
                    <a:pt x="71107" y="88900"/>
                  </a:lnTo>
                  <a:lnTo>
                    <a:pt x="71107" y="4375150"/>
                  </a:lnTo>
                  <a:lnTo>
                    <a:pt x="71107" y="4392930"/>
                  </a:lnTo>
                  <a:lnTo>
                    <a:pt x="4989817" y="4392930"/>
                  </a:lnTo>
                  <a:lnTo>
                    <a:pt x="4989817" y="4375658"/>
                  </a:lnTo>
                  <a:lnTo>
                    <a:pt x="4989817" y="4375150"/>
                  </a:lnTo>
                  <a:lnTo>
                    <a:pt x="4989817" y="89408"/>
                  </a:lnTo>
                  <a:lnTo>
                    <a:pt x="4972050" y="89408"/>
                  </a:lnTo>
                  <a:lnTo>
                    <a:pt x="4972050" y="4375150"/>
                  </a:lnTo>
                  <a:lnTo>
                    <a:pt x="88900" y="4375150"/>
                  </a:lnTo>
                  <a:lnTo>
                    <a:pt x="88900" y="88900"/>
                  </a:lnTo>
                  <a:lnTo>
                    <a:pt x="4989817" y="88900"/>
                  </a:lnTo>
                  <a:lnTo>
                    <a:pt x="4989817" y="71120"/>
                  </a:lnTo>
                  <a:close/>
                </a:path>
                <a:path w="5060950" h="4464050">
                  <a:moveTo>
                    <a:pt x="5060950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4410710"/>
                  </a:lnTo>
                  <a:lnTo>
                    <a:pt x="0" y="4464050"/>
                  </a:lnTo>
                  <a:lnTo>
                    <a:pt x="5060950" y="4464050"/>
                  </a:lnTo>
                  <a:lnTo>
                    <a:pt x="5060950" y="4411218"/>
                  </a:lnTo>
                  <a:lnTo>
                    <a:pt x="5060950" y="4410710"/>
                  </a:lnTo>
                  <a:lnTo>
                    <a:pt x="5060950" y="53860"/>
                  </a:lnTo>
                  <a:lnTo>
                    <a:pt x="5007610" y="53860"/>
                  </a:lnTo>
                  <a:lnTo>
                    <a:pt x="5007610" y="4410710"/>
                  </a:lnTo>
                  <a:lnTo>
                    <a:pt x="53340" y="4410710"/>
                  </a:lnTo>
                  <a:lnTo>
                    <a:pt x="53340" y="53340"/>
                  </a:lnTo>
                  <a:lnTo>
                    <a:pt x="5060950" y="53340"/>
                  </a:lnTo>
                  <a:lnTo>
                    <a:pt x="50609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625595" y="5587996"/>
            <a:ext cx="8698865" cy="523240"/>
          </a:xfrm>
          <a:prstGeom prst="rect">
            <a:avLst/>
          </a:prstGeom>
          <a:solidFill>
            <a:srgbClr val="00AFF0"/>
          </a:solidFill>
        </p:spPr>
        <p:txBody>
          <a:bodyPr vert="horz" wrap="square" lIns="0" tIns="190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50"/>
              </a:spcBef>
            </a:pPr>
            <a:r>
              <a:rPr sz="2800" b="1" spc="-85" dirty="0">
                <a:latin typeface="Garamond"/>
                <a:cs typeface="Garamond"/>
              </a:rPr>
              <a:t>We </a:t>
            </a:r>
            <a:r>
              <a:rPr sz="2800" b="1" spc="-5" dirty="0">
                <a:latin typeface="Garamond"/>
                <a:cs typeface="Garamond"/>
              </a:rPr>
              <a:t>need to pull the </a:t>
            </a:r>
            <a:r>
              <a:rPr sz="2800" b="1" dirty="0">
                <a:latin typeface="Garamond"/>
                <a:cs typeface="Garamond"/>
              </a:rPr>
              <a:t>tree </a:t>
            </a:r>
            <a:r>
              <a:rPr sz="2800" b="1" spc="-5" dirty="0">
                <a:latin typeface="Garamond"/>
                <a:cs typeface="Garamond"/>
              </a:rPr>
              <a:t>out </a:t>
            </a:r>
            <a:r>
              <a:rPr sz="2800" b="1" dirty="0">
                <a:latin typeface="Garamond"/>
                <a:cs typeface="Garamond"/>
              </a:rPr>
              <a:t>entirely from </a:t>
            </a:r>
            <a:r>
              <a:rPr sz="2800" b="1" spc="-5" dirty="0">
                <a:latin typeface="Garamond"/>
                <a:cs typeface="Garamond"/>
              </a:rPr>
              <a:t>the </a:t>
            </a:r>
            <a:r>
              <a:rPr sz="2800" b="1" spc="15" dirty="0">
                <a:latin typeface="Garamond"/>
                <a:cs typeface="Garamond"/>
              </a:rPr>
              <a:t>earth</a:t>
            </a:r>
            <a:r>
              <a:rPr sz="2800" b="1" spc="204" dirty="0">
                <a:latin typeface="Garamond"/>
                <a:cs typeface="Garamond"/>
              </a:rPr>
              <a:t> </a:t>
            </a:r>
            <a:r>
              <a:rPr sz="2800" b="1" spc="-25" dirty="0">
                <a:latin typeface="Garamond"/>
                <a:cs typeface="Garamond"/>
              </a:rPr>
              <a:t>cave</a:t>
            </a:r>
            <a:endParaRPr sz="2800">
              <a:latin typeface="Garamond"/>
              <a:cs typeface="Garamond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389954" y="631136"/>
            <a:ext cx="3747135" cy="295910"/>
            <a:chOff x="7389954" y="631136"/>
            <a:chExt cx="3747135" cy="295910"/>
          </a:xfrm>
        </p:grpSpPr>
        <p:sp>
          <p:nvSpPr>
            <p:cNvPr id="13" name="object 13"/>
            <p:cNvSpPr/>
            <p:nvPr/>
          </p:nvSpPr>
          <p:spPr>
            <a:xfrm>
              <a:off x="7397891" y="639074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4">
                  <a:moveTo>
                    <a:pt x="3684269" y="0"/>
                  </a:moveTo>
                  <a:lnTo>
                    <a:pt x="46725" y="0"/>
                  </a:lnTo>
                  <a:lnTo>
                    <a:pt x="28546" y="3674"/>
                  </a:lnTo>
                  <a:lnTo>
                    <a:pt x="13693" y="13693"/>
                  </a:lnTo>
                  <a:lnTo>
                    <a:pt x="3674" y="28546"/>
                  </a:lnTo>
                  <a:lnTo>
                    <a:pt x="0" y="46725"/>
                  </a:lnTo>
                  <a:lnTo>
                    <a:pt x="0" y="233415"/>
                  </a:lnTo>
                  <a:lnTo>
                    <a:pt x="3674" y="251576"/>
                  </a:lnTo>
                  <a:lnTo>
                    <a:pt x="13693" y="266387"/>
                  </a:lnTo>
                  <a:lnTo>
                    <a:pt x="28546" y="276364"/>
                  </a:lnTo>
                  <a:lnTo>
                    <a:pt x="46725" y="280019"/>
                  </a:lnTo>
                  <a:lnTo>
                    <a:pt x="3684269" y="280019"/>
                  </a:lnTo>
                  <a:lnTo>
                    <a:pt x="3702436" y="276364"/>
                  </a:lnTo>
                  <a:lnTo>
                    <a:pt x="3717291" y="266387"/>
                  </a:lnTo>
                  <a:lnTo>
                    <a:pt x="3727316" y="251576"/>
                  </a:lnTo>
                  <a:lnTo>
                    <a:pt x="3730995" y="233415"/>
                  </a:lnTo>
                  <a:lnTo>
                    <a:pt x="3730995" y="46725"/>
                  </a:lnTo>
                  <a:lnTo>
                    <a:pt x="3727316" y="28546"/>
                  </a:lnTo>
                  <a:lnTo>
                    <a:pt x="3717291" y="13693"/>
                  </a:lnTo>
                  <a:lnTo>
                    <a:pt x="3702436" y="3674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97891" y="639074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4">
                  <a:moveTo>
                    <a:pt x="0" y="46725"/>
                  </a:moveTo>
                  <a:lnTo>
                    <a:pt x="3674" y="28546"/>
                  </a:lnTo>
                  <a:lnTo>
                    <a:pt x="13693" y="13693"/>
                  </a:lnTo>
                  <a:lnTo>
                    <a:pt x="28546" y="3674"/>
                  </a:lnTo>
                  <a:lnTo>
                    <a:pt x="46725" y="0"/>
                  </a:lnTo>
                  <a:lnTo>
                    <a:pt x="3684269" y="0"/>
                  </a:lnTo>
                  <a:lnTo>
                    <a:pt x="3702436" y="3674"/>
                  </a:lnTo>
                  <a:lnTo>
                    <a:pt x="3717291" y="13693"/>
                  </a:lnTo>
                  <a:lnTo>
                    <a:pt x="3727316" y="28546"/>
                  </a:lnTo>
                  <a:lnTo>
                    <a:pt x="3730995" y="46725"/>
                  </a:lnTo>
                  <a:lnTo>
                    <a:pt x="3730995" y="233415"/>
                  </a:lnTo>
                  <a:lnTo>
                    <a:pt x="3727316" y="251576"/>
                  </a:lnTo>
                  <a:lnTo>
                    <a:pt x="3717291" y="266387"/>
                  </a:lnTo>
                  <a:lnTo>
                    <a:pt x="3702436" y="276364"/>
                  </a:lnTo>
                  <a:lnTo>
                    <a:pt x="3684269" y="280019"/>
                  </a:lnTo>
                  <a:lnTo>
                    <a:pt x="46725" y="280019"/>
                  </a:lnTo>
                  <a:lnTo>
                    <a:pt x="28546" y="276364"/>
                  </a:lnTo>
                  <a:lnTo>
                    <a:pt x="13693" y="266387"/>
                  </a:lnTo>
                  <a:lnTo>
                    <a:pt x="3674" y="251576"/>
                  </a:lnTo>
                  <a:lnTo>
                    <a:pt x="0" y="233415"/>
                  </a:lnTo>
                  <a:lnTo>
                    <a:pt x="0" y="46725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705096" y="611245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7132" y="697991"/>
              <a:ext cx="9317736" cy="52578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49121" y="610869"/>
              <a:ext cx="9493885" cy="5433060"/>
            </a:xfrm>
            <a:custGeom>
              <a:avLst/>
              <a:gdLst/>
              <a:ahLst/>
              <a:cxnLst/>
              <a:rect l="l" t="t" r="r" b="b"/>
              <a:pathLst>
                <a:path w="9493885" h="5433060">
                  <a:moveTo>
                    <a:pt x="9422651" y="89027"/>
                  </a:moveTo>
                  <a:lnTo>
                    <a:pt x="9404833" y="89027"/>
                  </a:lnTo>
                  <a:lnTo>
                    <a:pt x="9404833" y="5344020"/>
                  </a:lnTo>
                  <a:lnTo>
                    <a:pt x="9422651" y="5344020"/>
                  </a:lnTo>
                  <a:lnTo>
                    <a:pt x="9422651" y="89027"/>
                  </a:lnTo>
                  <a:close/>
                </a:path>
                <a:path w="9493885" h="5433060">
                  <a:moveTo>
                    <a:pt x="9422651" y="71120"/>
                  </a:moveTo>
                  <a:lnTo>
                    <a:pt x="71107" y="71120"/>
                  </a:lnTo>
                  <a:lnTo>
                    <a:pt x="71107" y="88900"/>
                  </a:lnTo>
                  <a:lnTo>
                    <a:pt x="71107" y="5344160"/>
                  </a:lnTo>
                  <a:lnTo>
                    <a:pt x="71107" y="5361940"/>
                  </a:lnTo>
                  <a:lnTo>
                    <a:pt x="9422651" y="5361940"/>
                  </a:lnTo>
                  <a:lnTo>
                    <a:pt x="9422651" y="5344160"/>
                  </a:lnTo>
                  <a:lnTo>
                    <a:pt x="88900" y="5344160"/>
                  </a:lnTo>
                  <a:lnTo>
                    <a:pt x="88900" y="88900"/>
                  </a:lnTo>
                  <a:lnTo>
                    <a:pt x="9422651" y="88900"/>
                  </a:lnTo>
                  <a:lnTo>
                    <a:pt x="9422651" y="71120"/>
                  </a:lnTo>
                  <a:close/>
                </a:path>
                <a:path w="9493885" h="5433060">
                  <a:moveTo>
                    <a:pt x="9493758" y="53479"/>
                  </a:moveTo>
                  <a:lnTo>
                    <a:pt x="9440418" y="53479"/>
                  </a:lnTo>
                  <a:lnTo>
                    <a:pt x="9440418" y="5379593"/>
                  </a:lnTo>
                  <a:lnTo>
                    <a:pt x="9493758" y="5379593"/>
                  </a:lnTo>
                  <a:lnTo>
                    <a:pt x="9493758" y="53479"/>
                  </a:lnTo>
                  <a:close/>
                </a:path>
                <a:path w="9493885" h="5433060">
                  <a:moveTo>
                    <a:pt x="9493758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5379720"/>
                  </a:lnTo>
                  <a:lnTo>
                    <a:pt x="0" y="5433060"/>
                  </a:lnTo>
                  <a:lnTo>
                    <a:pt x="9493758" y="5433060"/>
                  </a:lnTo>
                  <a:lnTo>
                    <a:pt x="9493758" y="5379720"/>
                  </a:lnTo>
                  <a:lnTo>
                    <a:pt x="53340" y="5379720"/>
                  </a:lnTo>
                  <a:lnTo>
                    <a:pt x="53340" y="53340"/>
                  </a:lnTo>
                  <a:lnTo>
                    <a:pt x="9493758" y="53340"/>
                  </a:lnTo>
                  <a:lnTo>
                    <a:pt x="94937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438025" y="4820411"/>
              <a:ext cx="9316085" cy="1134745"/>
            </a:xfrm>
            <a:custGeom>
              <a:avLst/>
              <a:gdLst/>
              <a:ahLst/>
              <a:cxnLst/>
              <a:rect l="l" t="t" r="r" b="b"/>
              <a:pathLst>
                <a:path w="9316085" h="1134745">
                  <a:moveTo>
                    <a:pt x="9126860" y="0"/>
                  </a:moveTo>
                  <a:lnTo>
                    <a:pt x="189094" y="0"/>
                  </a:lnTo>
                  <a:lnTo>
                    <a:pt x="138798" y="6748"/>
                  </a:lnTo>
                  <a:lnTo>
                    <a:pt x="93620" y="25795"/>
                  </a:lnTo>
                  <a:lnTo>
                    <a:pt x="55355" y="55340"/>
                  </a:lnTo>
                  <a:lnTo>
                    <a:pt x="25799" y="93584"/>
                  </a:lnTo>
                  <a:lnTo>
                    <a:pt x="6749" y="138729"/>
                  </a:lnTo>
                  <a:lnTo>
                    <a:pt x="0" y="188975"/>
                  </a:lnTo>
                  <a:lnTo>
                    <a:pt x="0" y="945392"/>
                  </a:lnTo>
                  <a:lnTo>
                    <a:pt x="6749" y="995658"/>
                  </a:lnTo>
                  <a:lnTo>
                    <a:pt x="25799" y="1040827"/>
                  </a:lnTo>
                  <a:lnTo>
                    <a:pt x="55355" y="1079094"/>
                  </a:lnTo>
                  <a:lnTo>
                    <a:pt x="93620" y="1108660"/>
                  </a:lnTo>
                  <a:lnTo>
                    <a:pt x="138798" y="1127720"/>
                  </a:lnTo>
                  <a:lnTo>
                    <a:pt x="189094" y="1134474"/>
                  </a:lnTo>
                  <a:lnTo>
                    <a:pt x="9126860" y="1134474"/>
                  </a:lnTo>
                  <a:lnTo>
                    <a:pt x="9177116" y="1127720"/>
                  </a:lnTo>
                  <a:lnTo>
                    <a:pt x="9222283" y="1108660"/>
                  </a:lnTo>
                  <a:lnTo>
                    <a:pt x="9260557" y="1079094"/>
                  </a:lnTo>
                  <a:lnTo>
                    <a:pt x="9290132" y="1040827"/>
                  </a:lnTo>
                  <a:lnTo>
                    <a:pt x="9309201" y="995658"/>
                  </a:lnTo>
                  <a:lnTo>
                    <a:pt x="9315958" y="945392"/>
                  </a:lnTo>
                  <a:lnTo>
                    <a:pt x="9315958" y="188975"/>
                  </a:lnTo>
                  <a:lnTo>
                    <a:pt x="9309201" y="138729"/>
                  </a:lnTo>
                  <a:lnTo>
                    <a:pt x="9290132" y="93584"/>
                  </a:lnTo>
                  <a:lnTo>
                    <a:pt x="9260557" y="55340"/>
                  </a:lnTo>
                  <a:lnTo>
                    <a:pt x="9222283" y="25795"/>
                  </a:lnTo>
                  <a:lnTo>
                    <a:pt x="9177116" y="6748"/>
                  </a:lnTo>
                  <a:lnTo>
                    <a:pt x="9126860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38025" y="4820411"/>
              <a:ext cx="9316085" cy="1134745"/>
            </a:xfrm>
            <a:custGeom>
              <a:avLst/>
              <a:gdLst/>
              <a:ahLst/>
              <a:cxnLst/>
              <a:rect l="l" t="t" r="r" b="b"/>
              <a:pathLst>
                <a:path w="9316085" h="1134745">
                  <a:moveTo>
                    <a:pt x="0" y="188975"/>
                  </a:moveTo>
                  <a:lnTo>
                    <a:pt x="6749" y="138729"/>
                  </a:lnTo>
                  <a:lnTo>
                    <a:pt x="25799" y="93584"/>
                  </a:lnTo>
                  <a:lnTo>
                    <a:pt x="55355" y="55340"/>
                  </a:lnTo>
                  <a:lnTo>
                    <a:pt x="93620" y="25795"/>
                  </a:lnTo>
                  <a:lnTo>
                    <a:pt x="138798" y="6748"/>
                  </a:lnTo>
                  <a:lnTo>
                    <a:pt x="189094" y="0"/>
                  </a:lnTo>
                  <a:lnTo>
                    <a:pt x="9126860" y="0"/>
                  </a:lnTo>
                  <a:lnTo>
                    <a:pt x="9177116" y="6748"/>
                  </a:lnTo>
                  <a:lnTo>
                    <a:pt x="9222283" y="25795"/>
                  </a:lnTo>
                  <a:lnTo>
                    <a:pt x="9260557" y="55340"/>
                  </a:lnTo>
                  <a:lnTo>
                    <a:pt x="9290132" y="93584"/>
                  </a:lnTo>
                  <a:lnTo>
                    <a:pt x="9309201" y="138729"/>
                  </a:lnTo>
                  <a:lnTo>
                    <a:pt x="9315958" y="188975"/>
                  </a:lnTo>
                  <a:lnTo>
                    <a:pt x="9315958" y="945392"/>
                  </a:lnTo>
                  <a:lnTo>
                    <a:pt x="9309201" y="995658"/>
                  </a:lnTo>
                  <a:lnTo>
                    <a:pt x="9290132" y="1040827"/>
                  </a:lnTo>
                  <a:lnTo>
                    <a:pt x="9260557" y="1079094"/>
                  </a:lnTo>
                  <a:lnTo>
                    <a:pt x="9222283" y="1108660"/>
                  </a:lnTo>
                  <a:lnTo>
                    <a:pt x="9177116" y="1127720"/>
                  </a:lnTo>
                  <a:lnTo>
                    <a:pt x="9126860" y="1134474"/>
                  </a:lnTo>
                  <a:lnTo>
                    <a:pt x="189094" y="1134474"/>
                  </a:lnTo>
                  <a:lnTo>
                    <a:pt x="138798" y="1127720"/>
                  </a:lnTo>
                  <a:lnTo>
                    <a:pt x="93620" y="1108660"/>
                  </a:lnTo>
                  <a:lnTo>
                    <a:pt x="55355" y="1079094"/>
                  </a:lnTo>
                  <a:lnTo>
                    <a:pt x="25799" y="1040827"/>
                  </a:lnTo>
                  <a:lnTo>
                    <a:pt x="6749" y="995658"/>
                  </a:lnTo>
                  <a:lnTo>
                    <a:pt x="0" y="945392"/>
                  </a:lnTo>
                  <a:lnTo>
                    <a:pt x="0" y="188975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592327" y="4803138"/>
            <a:ext cx="90043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  <a:tabLst>
                <a:tab pos="3057525" algn="l"/>
              </a:tabLst>
            </a:pPr>
            <a:r>
              <a:rPr sz="2400" b="1" spc="5" dirty="0">
                <a:latin typeface="Garamond"/>
                <a:cs typeface="Garamond"/>
              </a:rPr>
              <a:t>When </a:t>
            </a:r>
            <a:r>
              <a:rPr sz="2400" b="1" spc="-15" dirty="0">
                <a:latin typeface="Garamond"/>
                <a:cs typeface="Garamond"/>
              </a:rPr>
              <a:t>we </a:t>
            </a:r>
            <a:r>
              <a:rPr sz="2400" b="1" spc="-5" dirty="0">
                <a:latin typeface="Garamond"/>
                <a:cs typeface="Garamond"/>
              </a:rPr>
              <a:t>pull out </a:t>
            </a:r>
            <a:r>
              <a:rPr sz="2400" b="1" spc="5" dirty="0">
                <a:latin typeface="Garamond"/>
                <a:cs typeface="Garamond"/>
              </a:rPr>
              <a:t>tree, </a:t>
            </a:r>
            <a:r>
              <a:rPr sz="2400" b="1" spc="-5" dirty="0">
                <a:latin typeface="Garamond"/>
                <a:cs typeface="Garamond"/>
              </a:rPr>
              <a:t>the </a:t>
            </a:r>
            <a:r>
              <a:rPr sz="2400" b="1" dirty="0">
                <a:latin typeface="Garamond"/>
                <a:cs typeface="Garamond"/>
              </a:rPr>
              <a:t>strength of the </a:t>
            </a:r>
            <a:r>
              <a:rPr sz="2400" b="1" spc="5" dirty="0">
                <a:latin typeface="Garamond"/>
                <a:cs typeface="Garamond"/>
              </a:rPr>
              <a:t>tree </a:t>
            </a:r>
            <a:r>
              <a:rPr sz="2400" b="1" spc="-5" dirty="0">
                <a:latin typeface="Garamond"/>
                <a:cs typeface="Garamond"/>
              </a:rPr>
              <a:t>is exposed. </a:t>
            </a:r>
            <a:r>
              <a:rPr sz="2400" b="1" spc="5" dirty="0">
                <a:latin typeface="Garamond"/>
                <a:cs typeface="Garamond"/>
              </a:rPr>
              <a:t>The </a:t>
            </a:r>
            <a:r>
              <a:rPr sz="2400" b="1" spc="-5" dirty="0">
                <a:latin typeface="Garamond"/>
                <a:cs typeface="Garamond"/>
              </a:rPr>
              <a:t>source  </a:t>
            </a:r>
            <a:r>
              <a:rPr sz="2400" b="1" dirty="0">
                <a:latin typeface="Garamond"/>
                <a:cs typeface="Garamond"/>
              </a:rPr>
              <a:t>of  </a:t>
            </a:r>
            <a:r>
              <a:rPr sz="2400" b="1" spc="5" dirty="0">
                <a:latin typeface="Garamond"/>
                <a:cs typeface="Garamond"/>
              </a:rPr>
              <a:t>tree, </a:t>
            </a:r>
            <a:r>
              <a:rPr sz="2400" b="1" spc="-5" dirty="0">
                <a:latin typeface="Garamond"/>
                <a:cs typeface="Garamond"/>
              </a:rPr>
              <a:t>white</a:t>
            </a:r>
            <a:r>
              <a:rPr sz="2400" b="1" spc="-225" dirty="0">
                <a:latin typeface="Garamond"/>
                <a:cs typeface="Garamond"/>
              </a:rPr>
              <a:t> </a:t>
            </a:r>
            <a:r>
              <a:rPr sz="2400" b="1" spc="-5" dirty="0">
                <a:latin typeface="Garamond"/>
                <a:cs typeface="Garamond"/>
              </a:rPr>
              <a:t>and</a:t>
            </a:r>
            <a:r>
              <a:rPr sz="2400" b="1" spc="5" dirty="0">
                <a:latin typeface="Garamond"/>
                <a:cs typeface="Garamond"/>
              </a:rPr>
              <a:t> </a:t>
            </a:r>
            <a:r>
              <a:rPr sz="2400" b="1" spc="-10" dirty="0">
                <a:latin typeface="Garamond"/>
                <a:cs typeface="Garamond"/>
              </a:rPr>
              <a:t>wet,</a:t>
            </a:r>
            <a:r>
              <a:rPr sz="2400" spc="-10" dirty="0">
                <a:latin typeface="Times New Roman"/>
                <a:cs typeface="Times New Roman"/>
              </a:rPr>
              <a:t>	</a:t>
            </a:r>
            <a:r>
              <a:rPr sz="2400" b="1" spc="-10" dirty="0">
                <a:latin typeface="Garamond"/>
                <a:cs typeface="Garamond"/>
              </a:rPr>
              <a:t>hidden inside </a:t>
            </a:r>
            <a:r>
              <a:rPr sz="2400" b="1" dirty="0">
                <a:latin typeface="Garamond"/>
                <a:cs typeface="Garamond"/>
              </a:rPr>
              <a:t>the </a:t>
            </a:r>
            <a:r>
              <a:rPr sz="2400" b="1" spc="15" dirty="0">
                <a:latin typeface="Garamond"/>
                <a:cs typeface="Garamond"/>
              </a:rPr>
              <a:t>earth </a:t>
            </a:r>
            <a:r>
              <a:rPr sz="2400" b="1" spc="5" dirty="0">
                <a:latin typeface="Garamond"/>
                <a:cs typeface="Garamond"/>
              </a:rPr>
              <a:t>for </a:t>
            </a:r>
            <a:r>
              <a:rPr sz="2400" b="1" dirty="0">
                <a:latin typeface="Garamond"/>
                <a:cs typeface="Garamond"/>
              </a:rPr>
              <a:t>years </a:t>
            </a:r>
            <a:r>
              <a:rPr sz="2400" b="1" spc="-5" dirty="0">
                <a:latin typeface="Garamond"/>
                <a:cs typeface="Garamond"/>
              </a:rPr>
              <a:t>is also  exposed.</a:t>
            </a:r>
            <a:endParaRPr sz="2400">
              <a:latin typeface="Garamond"/>
              <a:cs typeface="Garamond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015050" y="691944"/>
            <a:ext cx="3747135" cy="296545"/>
            <a:chOff x="7015050" y="691944"/>
            <a:chExt cx="3747135" cy="296545"/>
          </a:xfrm>
        </p:grpSpPr>
        <p:sp>
          <p:nvSpPr>
            <p:cNvPr id="13" name="object 13"/>
            <p:cNvSpPr/>
            <p:nvPr/>
          </p:nvSpPr>
          <p:spPr>
            <a:xfrm>
              <a:off x="7022988" y="699881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69">
                  <a:moveTo>
                    <a:pt x="3684391" y="0"/>
                  </a:moveTo>
                  <a:lnTo>
                    <a:pt x="46725" y="0"/>
                  </a:lnTo>
                  <a:lnTo>
                    <a:pt x="28546" y="3679"/>
                  </a:lnTo>
                  <a:lnTo>
                    <a:pt x="13693" y="13708"/>
                  </a:lnTo>
                  <a:lnTo>
                    <a:pt x="3674" y="28572"/>
                  </a:lnTo>
                  <a:lnTo>
                    <a:pt x="0" y="46756"/>
                  </a:lnTo>
                  <a:lnTo>
                    <a:pt x="0" y="233446"/>
                  </a:lnTo>
                  <a:lnTo>
                    <a:pt x="3674" y="251606"/>
                  </a:lnTo>
                  <a:lnTo>
                    <a:pt x="13693" y="266418"/>
                  </a:lnTo>
                  <a:lnTo>
                    <a:pt x="28546" y="276394"/>
                  </a:lnTo>
                  <a:lnTo>
                    <a:pt x="46725" y="280050"/>
                  </a:lnTo>
                  <a:lnTo>
                    <a:pt x="3684391" y="280050"/>
                  </a:lnTo>
                  <a:lnTo>
                    <a:pt x="3702552" y="276394"/>
                  </a:lnTo>
                  <a:lnTo>
                    <a:pt x="3717363" y="266418"/>
                  </a:lnTo>
                  <a:lnTo>
                    <a:pt x="3727340" y="251606"/>
                  </a:lnTo>
                  <a:lnTo>
                    <a:pt x="3730995" y="233446"/>
                  </a:lnTo>
                  <a:lnTo>
                    <a:pt x="3730995" y="46756"/>
                  </a:lnTo>
                  <a:lnTo>
                    <a:pt x="3727340" y="28572"/>
                  </a:lnTo>
                  <a:lnTo>
                    <a:pt x="3717363" y="13708"/>
                  </a:lnTo>
                  <a:lnTo>
                    <a:pt x="3702552" y="3679"/>
                  </a:lnTo>
                  <a:lnTo>
                    <a:pt x="368439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22988" y="699881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69">
                  <a:moveTo>
                    <a:pt x="0" y="46756"/>
                  </a:moveTo>
                  <a:lnTo>
                    <a:pt x="3674" y="28572"/>
                  </a:lnTo>
                  <a:lnTo>
                    <a:pt x="13693" y="13708"/>
                  </a:lnTo>
                  <a:lnTo>
                    <a:pt x="28546" y="3679"/>
                  </a:lnTo>
                  <a:lnTo>
                    <a:pt x="46725" y="0"/>
                  </a:lnTo>
                  <a:lnTo>
                    <a:pt x="3684391" y="0"/>
                  </a:lnTo>
                  <a:lnTo>
                    <a:pt x="3702552" y="3679"/>
                  </a:lnTo>
                  <a:lnTo>
                    <a:pt x="3717363" y="13708"/>
                  </a:lnTo>
                  <a:lnTo>
                    <a:pt x="3727340" y="28572"/>
                  </a:lnTo>
                  <a:lnTo>
                    <a:pt x="3730995" y="46756"/>
                  </a:lnTo>
                  <a:lnTo>
                    <a:pt x="3730995" y="233446"/>
                  </a:lnTo>
                  <a:lnTo>
                    <a:pt x="3727340" y="251606"/>
                  </a:lnTo>
                  <a:lnTo>
                    <a:pt x="3717363" y="266418"/>
                  </a:lnTo>
                  <a:lnTo>
                    <a:pt x="3702552" y="276394"/>
                  </a:lnTo>
                  <a:lnTo>
                    <a:pt x="3684391" y="280050"/>
                  </a:lnTo>
                  <a:lnTo>
                    <a:pt x="46725" y="280050"/>
                  </a:lnTo>
                  <a:lnTo>
                    <a:pt x="28546" y="276394"/>
                  </a:lnTo>
                  <a:lnTo>
                    <a:pt x="13693" y="266418"/>
                  </a:lnTo>
                  <a:lnTo>
                    <a:pt x="3674" y="251606"/>
                  </a:lnTo>
                  <a:lnTo>
                    <a:pt x="0" y="233446"/>
                  </a:lnTo>
                  <a:lnTo>
                    <a:pt x="0" y="46756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9816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https//englishnectar.blogspot.com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12877" y="1713841"/>
              <a:ext cx="10142855" cy="4452620"/>
            </a:xfrm>
            <a:custGeom>
              <a:avLst/>
              <a:gdLst/>
              <a:ahLst/>
              <a:cxnLst/>
              <a:rect l="l" t="t" r="r" b="b"/>
              <a:pathLst>
                <a:path w="10142855" h="4452620">
                  <a:moveTo>
                    <a:pt x="10142859" y="0"/>
                  </a:moveTo>
                  <a:lnTo>
                    <a:pt x="0" y="0"/>
                  </a:lnTo>
                  <a:lnTo>
                    <a:pt x="0" y="4452487"/>
                  </a:lnTo>
                  <a:lnTo>
                    <a:pt x="10142859" y="4452487"/>
                  </a:lnTo>
                  <a:lnTo>
                    <a:pt x="10142859" y="0"/>
                  </a:lnTo>
                  <a:close/>
                </a:path>
              </a:pathLst>
            </a:custGeom>
            <a:solidFill>
              <a:srgbClr val="A35A1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7620" indent="-343535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356235" algn="l"/>
              </a:tabLst>
            </a:pPr>
            <a:r>
              <a:rPr spc="-5" dirty="0"/>
              <a:t>In </a:t>
            </a:r>
            <a:r>
              <a:rPr dirty="0"/>
              <a:t>this </a:t>
            </a:r>
            <a:r>
              <a:rPr spc="-5" dirty="0"/>
              <a:t>stanza, </a:t>
            </a:r>
            <a:r>
              <a:rPr dirty="0"/>
              <a:t>the poet explains how a </a:t>
            </a:r>
            <a:r>
              <a:rPr spc="-15" dirty="0"/>
              <a:t>tree </a:t>
            </a:r>
            <a:r>
              <a:rPr dirty="0"/>
              <a:t>could </a:t>
            </a:r>
            <a:r>
              <a:rPr spc="-5" dirty="0"/>
              <a:t>be killed. </a:t>
            </a:r>
            <a:r>
              <a:rPr dirty="0"/>
              <a:t>He </a:t>
            </a:r>
            <a:r>
              <a:rPr spc="-5" dirty="0"/>
              <a:t>says </a:t>
            </a:r>
            <a:r>
              <a:rPr dirty="0"/>
              <a:t>that  the </a:t>
            </a:r>
            <a:r>
              <a:rPr spc="-15" dirty="0"/>
              <a:t>root </a:t>
            </a:r>
            <a:r>
              <a:rPr dirty="0"/>
              <a:t>has to </a:t>
            </a:r>
            <a:r>
              <a:rPr spc="-5" dirty="0"/>
              <a:t>be pulled </a:t>
            </a:r>
            <a:r>
              <a:rPr dirty="0"/>
              <a:t>out to kill a</a:t>
            </a:r>
            <a:r>
              <a:rPr spc="-40" dirty="0"/>
              <a:t> </a:t>
            </a:r>
            <a:r>
              <a:rPr spc="-10" dirty="0"/>
              <a:t>tree.</a:t>
            </a:r>
          </a:p>
          <a:p>
            <a:pPr marL="355600" marR="5080" indent="-343535">
              <a:lnSpc>
                <a:spcPct val="100000"/>
              </a:lnSpc>
              <a:spcBef>
                <a:spcPts val="1295"/>
              </a:spcBef>
              <a:buFont typeface="Wingdings"/>
              <a:buChar char=""/>
              <a:tabLst>
                <a:tab pos="425450" algn="l"/>
                <a:tab pos="426084" algn="l"/>
              </a:tabLst>
            </a:pPr>
            <a:r>
              <a:rPr b="0" dirty="0"/>
              <a:t>	</a:t>
            </a:r>
            <a:r>
              <a:rPr spc="-5" dirty="0"/>
              <a:t>The </a:t>
            </a:r>
            <a:r>
              <a:rPr spc="-10" dirty="0"/>
              <a:t>root, </a:t>
            </a:r>
            <a:r>
              <a:rPr spc="-5" dirty="0"/>
              <a:t>which </a:t>
            </a:r>
            <a:r>
              <a:rPr dirty="0"/>
              <a:t>is the </a:t>
            </a:r>
            <a:r>
              <a:rPr spc="-10" dirty="0"/>
              <a:t>source </a:t>
            </a:r>
            <a:r>
              <a:rPr dirty="0"/>
              <a:t>of a </a:t>
            </a:r>
            <a:r>
              <a:rPr spc="-25" dirty="0"/>
              <a:t>tree’s </a:t>
            </a:r>
            <a:r>
              <a:rPr spc="-5" dirty="0"/>
              <a:t>life, must be pulled out </a:t>
            </a:r>
            <a:r>
              <a:rPr dirty="0"/>
              <a:t>of its  cave, in order to mortally harm the</a:t>
            </a:r>
            <a:r>
              <a:rPr spc="-105" dirty="0"/>
              <a:t> </a:t>
            </a:r>
            <a:r>
              <a:rPr spc="-10" dirty="0"/>
              <a:t>tree.</a:t>
            </a:r>
          </a:p>
          <a:p>
            <a:pPr marL="431800" indent="-419734">
              <a:lnSpc>
                <a:spcPct val="100000"/>
              </a:lnSpc>
              <a:spcBef>
                <a:spcPts val="1310"/>
              </a:spcBef>
              <a:buFont typeface="Wingdings"/>
              <a:buChar char=""/>
              <a:tabLst>
                <a:tab pos="431800" algn="l"/>
                <a:tab pos="432434" algn="l"/>
              </a:tabLst>
            </a:pPr>
            <a:r>
              <a:rPr spc="-5" dirty="0"/>
              <a:t>By ‘earthcave’</a:t>
            </a:r>
            <a:r>
              <a:rPr spc="229" dirty="0"/>
              <a:t> </a:t>
            </a:r>
            <a:r>
              <a:rPr dirty="0"/>
              <a:t>the </a:t>
            </a:r>
            <a:r>
              <a:rPr spc="-5" dirty="0"/>
              <a:t>poet means </a:t>
            </a:r>
            <a:r>
              <a:rPr dirty="0"/>
              <a:t>the point, </a:t>
            </a:r>
            <a:r>
              <a:rPr spc="-5" dirty="0"/>
              <a:t>deep </a:t>
            </a:r>
            <a:r>
              <a:rPr dirty="0"/>
              <a:t>inside the earth, </a:t>
            </a:r>
            <a:r>
              <a:rPr spc="-15" dirty="0"/>
              <a:t>where </a:t>
            </a:r>
            <a:r>
              <a:rPr dirty="0"/>
              <a:t>the</a:t>
            </a:r>
          </a:p>
          <a:p>
            <a:pPr marL="355600">
              <a:lnSpc>
                <a:spcPct val="100000"/>
              </a:lnSpc>
            </a:pPr>
            <a:r>
              <a:rPr spc="-15" dirty="0"/>
              <a:t>root </a:t>
            </a:r>
            <a:r>
              <a:rPr dirty="0"/>
              <a:t>is attached.</a:t>
            </a:r>
          </a:p>
          <a:p>
            <a:pPr marL="355600" marR="6985" indent="-343535">
              <a:lnSpc>
                <a:spcPct val="100000"/>
              </a:lnSpc>
              <a:spcBef>
                <a:spcPts val="1295"/>
              </a:spcBef>
              <a:buFont typeface="Wingdings"/>
              <a:buChar char=""/>
              <a:tabLst>
                <a:tab pos="356235" algn="l"/>
                <a:tab pos="1170940" algn="l"/>
                <a:tab pos="1714500" algn="l"/>
                <a:tab pos="2713355" algn="l"/>
                <a:tab pos="3255645" algn="l"/>
                <a:tab pos="3799840" algn="l"/>
                <a:tab pos="4879340" algn="l"/>
                <a:tab pos="5424805" algn="l"/>
                <a:tab pos="6098540" algn="l"/>
                <a:tab pos="6439535" algn="l"/>
                <a:tab pos="7687945" algn="l"/>
                <a:tab pos="8232140" algn="l"/>
                <a:tab pos="8872855" algn="l"/>
              </a:tabLst>
            </a:pPr>
            <a:r>
              <a:rPr dirty="0"/>
              <a:t>Once	the	</a:t>
            </a:r>
            <a:r>
              <a:rPr spc="-10" dirty="0"/>
              <a:t>c</a:t>
            </a:r>
            <a:r>
              <a:rPr dirty="0"/>
              <a:t>ente</a:t>
            </a:r>
            <a:r>
              <a:rPr spc="-220" dirty="0"/>
              <a:t>r</a:t>
            </a:r>
            <a:r>
              <a:rPr dirty="0"/>
              <a:t>,	the	li</a:t>
            </a:r>
            <a:r>
              <a:rPr spc="-10" dirty="0"/>
              <a:t>f</a:t>
            </a:r>
            <a:r>
              <a:rPr dirty="0"/>
              <a:t>e	sou</a:t>
            </a:r>
            <a:r>
              <a:rPr spc="-50" dirty="0"/>
              <a:t>r</a:t>
            </a:r>
            <a:r>
              <a:rPr dirty="0"/>
              <a:t>c</a:t>
            </a:r>
            <a:r>
              <a:rPr spc="-10" dirty="0"/>
              <a:t>e</a:t>
            </a:r>
            <a:r>
              <a:rPr dirty="0"/>
              <a:t>-	the	</a:t>
            </a:r>
            <a:r>
              <a:rPr spc="-50" dirty="0"/>
              <a:t>r</a:t>
            </a:r>
            <a:r>
              <a:rPr dirty="0"/>
              <a:t>oot	is	exposed,	</a:t>
            </a:r>
            <a:r>
              <a:rPr spc="-5" dirty="0"/>
              <a:t>t</a:t>
            </a:r>
            <a:r>
              <a:rPr spc="-15" dirty="0"/>
              <a:t>h</a:t>
            </a:r>
            <a:r>
              <a:rPr dirty="0"/>
              <a:t>e	t</a:t>
            </a:r>
            <a:r>
              <a:rPr spc="-45" dirty="0"/>
              <a:t>r</a:t>
            </a:r>
            <a:r>
              <a:rPr spc="-10" dirty="0"/>
              <a:t>e</a:t>
            </a:r>
            <a:r>
              <a:rPr dirty="0"/>
              <a:t>e	be</a:t>
            </a:r>
            <a:r>
              <a:rPr spc="-10" dirty="0"/>
              <a:t>c</a:t>
            </a:r>
            <a:r>
              <a:rPr dirty="0"/>
              <a:t>ome</a:t>
            </a:r>
            <a:r>
              <a:rPr spc="-5" dirty="0"/>
              <a:t>s  weak.</a:t>
            </a:r>
          </a:p>
          <a:p>
            <a:pPr marL="355600" indent="-343535">
              <a:lnSpc>
                <a:spcPct val="100000"/>
              </a:lnSpc>
              <a:spcBef>
                <a:spcPts val="1300"/>
              </a:spcBef>
              <a:buFont typeface="Wingdings"/>
              <a:buChar char=""/>
              <a:tabLst>
                <a:tab pos="356235" algn="l"/>
              </a:tabLst>
            </a:pPr>
            <a:r>
              <a:rPr spc="-5" dirty="0"/>
              <a:t>The</a:t>
            </a:r>
            <a:r>
              <a:rPr spc="290" dirty="0"/>
              <a:t> </a:t>
            </a:r>
            <a:r>
              <a:rPr spc="-10" dirty="0"/>
              <a:t>source</a:t>
            </a:r>
            <a:r>
              <a:rPr spc="295" dirty="0"/>
              <a:t> </a:t>
            </a:r>
            <a:r>
              <a:rPr dirty="0"/>
              <a:t>is</a:t>
            </a:r>
            <a:r>
              <a:rPr spc="295" dirty="0"/>
              <a:t> </a:t>
            </a:r>
            <a:r>
              <a:rPr spc="-5" dirty="0"/>
              <a:t>described</a:t>
            </a:r>
            <a:r>
              <a:rPr spc="290" dirty="0"/>
              <a:t> </a:t>
            </a:r>
            <a:r>
              <a:rPr spc="-5" dirty="0"/>
              <a:t>as</a:t>
            </a:r>
            <a:r>
              <a:rPr spc="305" dirty="0"/>
              <a:t> </a:t>
            </a:r>
            <a:r>
              <a:rPr spc="-5" dirty="0"/>
              <a:t>white</a:t>
            </a:r>
            <a:r>
              <a:rPr spc="295" dirty="0"/>
              <a:t> </a:t>
            </a:r>
            <a:r>
              <a:rPr spc="-5" dirty="0"/>
              <a:t>and</a:t>
            </a:r>
            <a:r>
              <a:rPr spc="300" dirty="0"/>
              <a:t> </a:t>
            </a:r>
            <a:r>
              <a:rPr dirty="0"/>
              <a:t>wet,</a:t>
            </a:r>
            <a:r>
              <a:rPr spc="295" dirty="0"/>
              <a:t> </a:t>
            </a:r>
            <a:r>
              <a:rPr spc="-5" dirty="0"/>
              <a:t>probably</a:t>
            </a:r>
            <a:r>
              <a:rPr spc="295" dirty="0"/>
              <a:t> </a:t>
            </a:r>
            <a:r>
              <a:rPr spc="-5" dirty="0"/>
              <a:t>alluding</a:t>
            </a:r>
            <a:r>
              <a:rPr spc="295" dirty="0"/>
              <a:t> </a:t>
            </a:r>
            <a:r>
              <a:rPr spc="-5" dirty="0"/>
              <a:t>to</a:t>
            </a:r>
            <a:r>
              <a:rPr spc="295" dirty="0"/>
              <a:t> </a:t>
            </a:r>
            <a:r>
              <a:rPr spc="-15" dirty="0"/>
              <a:t>tree</a:t>
            </a:r>
            <a:r>
              <a:rPr spc="285" dirty="0"/>
              <a:t> </a:t>
            </a:r>
            <a:r>
              <a:rPr dirty="0"/>
              <a:t>sap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434873" y="5689186"/>
            <a:ext cx="30162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Times New Roman"/>
                <a:cs typeface="Times New Roman"/>
              </a:rPr>
              <a:t>which </a:t>
            </a:r>
            <a:r>
              <a:rPr sz="2400" b="1" dirty="0">
                <a:latin typeface="Times New Roman"/>
                <a:cs typeface="Times New Roman"/>
              </a:rPr>
              <a:t>is a </a:t>
            </a:r>
            <a:r>
              <a:rPr sz="2400" b="1" spc="-5" dirty="0">
                <a:latin typeface="Times New Roman"/>
                <a:cs typeface="Times New Roman"/>
              </a:rPr>
              <a:t>white</a:t>
            </a:r>
            <a:r>
              <a:rPr sz="2400" b="1" spc="-6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liquid.</a:t>
            </a:r>
            <a:endParaRPr sz="24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531991" y="784738"/>
            <a:ext cx="5303520" cy="731520"/>
            <a:chOff x="3531991" y="784738"/>
            <a:chExt cx="5303520" cy="731520"/>
          </a:xfrm>
        </p:grpSpPr>
        <p:sp>
          <p:nvSpPr>
            <p:cNvPr id="11" name="object 11"/>
            <p:cNvSpPr/>
            <p:nvPr/>
          </p:nvSpPr>
          <p:spPr>
            <a:xfrm>
              <a:off x="3531991" y="784738"/>
              <a:ext cx="5303520" cy="91440"/>
            </a:xfrm>
            <a:custGeom>
              <a:avLst/>
              <a:gdLst/>
              <a:ahLst/>
              <a:cxnLst/>
              <a:rect l="l" t="t" r="r" b="b"/>
              <a:pathLst>
                <a:path w="5303520" h="91440">
                  <a:moveTo>
                    <a:pt x="5303519" y="0"/>
                  </a:moveTo>
                  <a:lnTo>
                    <a:pt x="0" y="0"/>
                  </a:lnTo>
                  <a:lnTo>
                    <a:pt x="91439" y="91439"/>
                  </a:lnTo>
                  <a:lnTo>
                    <a:pt x="5212079" y="91439"/>
                  </a:lnTo>
                  <a:lnTo>
                    <a:pt x="5303519" y="0"/>
                  </a:lnTo>
                  <a:close/>
                </a:path>
              </a:pathLst>
            </a:custGeom>
            <a:solidFill>
              <a:srgbClr val="FFCC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531991" y="1424818"/>
              <a:ext cx="5303520" cy="91440"/>
            </a:xfrm>
            <a:custGeom>
              <a:avLst/>
              <a:gdLst/>
              <a:ahLst/>
              <a:cxnLst/>
              <a:rect l="l" t="t" r="r" b="b"/>
              <a:pathLst>
                <a:path w="5303520" h="91440">
                  <a:moveTo>
                    <a:pt x="5212079" y="0"/>
                  </a:moveTo>
                  <a:lnTo>
                    <a:pt x="91439" y="0"/>
                  </a:lnTo>
                  <a:lnTo>
                    <a:pt x="0" y="91439"/>
                  </a:lnTo>
                  <a:lnTo>
                    <a:pt x="5303519" y="91439"/>
                  </a:lnTo>
                  <a:lnTo>
                    <a:pt x="5212079" y="0"/>
                  </a:lnTo>
                  <a:close/>
                </a:path>
              </a:pathLst>
            </a:custGeom>
            <a:solidFill>
              <a:srgbClr val="CD99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31991" y="784738"/>
              <a:ext cx="91440" cy="731520"/>
            </a:xfrm>
            <a:custGeom>
              <a:avLst/>
              <a:gdLst/>
              <a:ahLst/>
              <a:cxnLst/>
              <a:rect l="l" t="t" r="r" b="b"/>
              <a:pathLst>
                <a:path w="91439" h="731519">
                  <a:moveTo>
                    <a:pt x="0" y="0"/>
                  </a:moveTo>
                  <a:lnTo>
                    <a:pt x="0" y="731519"/>
                  </a:lnTo>
                  <a:lnTo>
                    <a:pt x="91439" y="640079"/>
                  </a:lnTo>
                  <a:lnTo>
                    <a:pt x="91439" y="91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9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744071" y="784738"/>
              <a:ext cx="91440" cy="731520"/>
            </a:xfrm>
            <a:custGeom>
              <a:avLst/>
              <a:gdLst/>
              <a:ahLst/>
              <a:cxnLst/>
              <a:rect l="l" t="t" r="r" b="b"/>
              <a:pathLst>
                <a:path w="91440" h="731519">
                  <a:moveTo>
                    <a:pt x="91439" y="0"/>
                  </a:moveTo>
                  <a:lnTo>
                    <a:pt x="0" y="91439"/>
                  </a:lnTo>
                  <a:lnTo>
                    <a:pt x="0" y="640079"/>
                  </a:lnTo>
                  <a:lnTo>
                    <a:pt x="91439" y="731519"/>
                  </a:lnTo>
                  <a:lnTo>
                    <a:pt x="91439" y="0"/>
                  </a:lnTo>
                  <a:close/>
                </a:path>
              </a:pathLst>
            </a:custGeom>
            <a:solidFill>
              <a:srgbClr val="987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623431" y="876178"/>
            <a:ext cx="5120640" cy="54864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3302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60"/>
              </a:spcBef>
              <a:tabLst>
                <a:tab pos="1976755" algn="l"/>
              </a:tabLst>
            </a:pPr>
            <a:r>
              <a:rPr sz="2800" b="1" spc="10" dirty="0">
                <a:latin typeface="Garamond"/>
                <a:cs typeface="Garamond"/>
              </a:rPr>
              <a:t>Summary </a:t>
            </a:r>
            <a:r>
              <a:rPr sz="2800" b="1" spc="-10" dirty="0">
                <a:latin typeface="Garamond"/>
                <a:cs typeface="Garamond"/>
              </a:rPr>
              <a:t>of</a:t>
            </a:r>
            <a:r>
              <a:rPr sz="2800" spc="-10" dirty="0">
                <a:latin typeface="Times New Roman"/>
                <a:cs typeface="Times New Roman"/>
              </a:rPr>
              <a:t>	</a:t>
            </a:r>
            <a:r>
              <a:rPr sz="2800" b="1" spc="-5" dirty="0">
                <a:latin typeface="Garamond"/>
                <a:cs typeface="Garamond"/>
              </a:rPr>
              <a:t>the </a:t>
            </a:r>
            <a:r>
              <a:rPr sz="2800" b="1" dirty="0">
                <a:latin typeface="Garamond"/>
                <a:cs typeface="Garamond"/>
              </a:rPr>
              <a:t>stanza</a:t>
            </a:r>
            <a:r>
              <a:rPr sz="2800" b="1" spc="-5" dirty="0">
                <a:latin typeface="Garamond"/>
                <a:cs typeface="Garamond"/>
              </a:rPr>
              <a:t> 3</a:t>
            </a:r>
            <a:endParaRPr sz="2800">
              <a:latin typeface="Garamond"/>
              <a:cs typeface="Garamond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416746" y="5878345"/>
            <a:ext cx="3747135" cy="296545"/>
            <a:chOff x="7416746" y="5878345"/>
            <a:chExt cx="3747135" cy="296545"/>
          </a:xfrm>
        </p:grpSpPr>
        <p:sp>
          <p:nvSpPr>
            <p:cNvPr id="17" name="object 17"/>
            <p:cNvSpPr/>
            <p:nvPr/>
          </p:nvSpPr>
          <p:spPr>
            <a:xfrm>
              <a:off x="7424684" y="5886282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70">
                  <a:moveTo>
                    <a:pt x="3684269" y="0"/>
                  </a:moveTo>
                  <a:lnTo>
                    <a:pt x="46725" y="0"/>
                  </a:lnTo>
                  <a:lnTo>
                    <a:pt x="28546" y="3669"/>
                  </a:lnTo>
                  <a:lnTo>
                    <a:pt x="13693" y="13675"/>
                  </a:lnTo>
                  <a:lnTo>
                    <a:pt x="3674" y="28511"/>
                  </a:lnTo>
                  <a:lnTo>
                    <a:pt x="0" y="46674"/>
                  </a:lnTo>
                  <a:lnTo>
                    <a:pt x="0" y="233376"/>
                  </a:lnTo>
                  <a:lnTo>
                    <a:pt x="3674" y="251538"/>
                  </a:lnTo>
                  <a:lnTo>
                    <a:pt x="13693" y="266373"/>
                  </a:lnTo>
                  <a:lnTo>
                    <a:pt x="28546" y="276378"/>
                  </a:lnTo>
                  <a:lnTo>
                    <a:pt x="46725" y="280047"/>
                  </a:lnTo>
                  <a:lnTo>
                    <a:pt x="3684269" y="280047"/>
                  </a:lnTo>
                  <a:lnTo>
                    <a:pt x="3702449" y="276378"/>
                  </a:lnTo>
                  <a:lnTo>
                    <a:pt x="3717302" y="266373"/>
                  </a:lnTo>
                  <a:lnTo>
                    <a:pt x="3727321" y="251538"/>
                  </a:lnTo>
                  <a:lnTo>
                    <a:pt x="3730995" y="233376"/>
                  </a:lnTo>
                  <a:lnTo>
                    <a:pt x="3730995" y="46674"/>
                  </a:lnTo>
                  <a:lnTo>
                    <a:pt x="3727321" y="28511"/>
                  </a:lnTo>
                  <a:lnTo>
                    <a:pt x="3717302" y="13675"/>
                  </a:lnTo>
                  <a:lnTo>
                    <a:pt x="3702449" y="3669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24684" y="5886282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70">
                  <a:moveTo>
                    <a:pt x="0" y="46674"/>
                  </a:moveTo>
                  <a:lnTo>
                    <a:pt x="3674" y="28511"/>
                  </a:lnTo>
                  <a:lnTo>
                    <a:pt x="13693" y="13675"/>
                  </a:lnTo>
                  <a:lnTo>
                    <a:pt x="28546" y="3669"/>
                  </a:lnTo>
                  <a:lnTo>
                    <a:pt x="46725" y="0"/>
                  </a:lnTo>
                  <a:lnTo>
                    <a:pt x="3684269" y="0"/>
                  </a:lnTo>
                  <a:lnTo>
                    <a:pt x="3702449" y="3669"/>
                  </a:lnTo>
                  <a:lnTo>
                    <a:pt x="3717302" y="13675"/>
                  </a:lnTo>
                  <a:lnTo>
                    <a:pt x="3727321" y="28511"/>
                  </a:lnTo>
                  <a:lnTo>
                    <a:pt x="3730995" y="46674"/>
                  </a:lnTo>
                  <a:lnTo>
                    <a:pt x="3730995" y="233376"/>
                  </a:lnTo>
                  <a:lnTo>
                    <a:pt x="3727321" y="251538"/>
                  </a:lnTo>
                  <a:lnTo>
                    <a:pt x="3717302" y="266373"/>
                  </a:lnTo>
                  <a:lnTo>
                    <a:pt x="3702449" y="276378"/>
                  </a:lnTo>
                  <a:lnTo>
                    <a:pt x="3684269" y="280047"/>
                  </a:lnTo>
                  <a:lnTo>
                    <a:pt x="46725" y="280047"/>
                  </a:lnTo>
                  <a:lnTo>
                    <a:pt x="28546" y="276378"/>
                  </a:lnTo>
                  <a:lnTo>
                    <a:pt x="13693" y="266373"/>
                  </a:lnTo>
                  <a:lnTo>
                    <a:pt x="3674" y="251538"/>
                  </a:lnTo>
                  <a:lnTo>
                    <a:pt x="0" y="233376"/>
                  </a:lnTo>
                  <a:lnTo>
                    <a:pt x="0" y="466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732020" y="5859581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9200" y="1013460"/>
              <a:ext cx="818388" cy="83515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2475" y="996696"/>
              <a:ext cx="1461515" cy="8991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52700" y="996696"/>
              <a:ext cx="3846576" cy="8991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46647" y="1039367"/>
              <a:ext cx="589788" cy="6156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84391" y="996696"/>
              <a:ext cx="3104388" cy="8991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87424" y="1484375"/>
              <a:ext cx="1851659" cy="8991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9200" y="3451859"/>
              <a:ext cx="818388" cy="83515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22475" y="3435096"/>
              <a:ext cx="8397240" cy="8991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87424" y="3922776"/>
              <a:ext cx="4608576" cy="8991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9200" y="4914900"/>
              <a:ext cx="818388" cy="8351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22475" y="4898135"/>
              <a:ext cx="8593836" cy="89916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87424" y="5385815"/>
              <a:ext cx="4367783" cy="89915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321808" y="5385815"/>
              <a:ext cx="1694688" cy="89915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582156" y="5385815"/>
              <a:ext cx="3601211" cy="89915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385425" y="683270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4">
                  <a:moveTo>
                    <a:pt x="3684269" y="0"/>
                  </a:moveTo>
                  <a:lnTo>
                    <a:pt x="46603" y="0"/>
                  </a:lnTo>
                  <a:lnTo>
                    <a:pt x="28456" y="3655"/>
                  </a:lnTo>
                  <a:lnTo>
                    <a:pt x="13643" y="13632"/>
                  </a:lnTo>
                  <a:lnTo>
                    <a:pt x="3659" y="28443"/>
                  </a:lnTo>
                  <a:lnTo>
                    <a:pt x="0" y="46603"/>
                  </a:lnTo>
                  <a:lnTo>
                    <a:pt x="0" y="233293"/>
                  </a:lnTo>
                  <a:lnTo>
                    <a:pt x="3659" y="251473"/>
                  </a:lnTo>
                  <a:lnTo>
                    <a:pt x="13643" y="266326"/>
                  </a:lnTo>
                  <a:lnTo>
                    <a:pt x="28456" y="276345"/>
                  </a:lnTo>
                  <a:lnTo>
                    <a:pt x="46603" y="280019"/>
                  </a:lnTo>
                  <a:lnTo>
                    <a:pt x="3684269" y="280019"/>
                  </a:lnTo>
                  <a:lnTo>
                    <a:pt x="3702430" y="276345"/>
                  </a:lnTo>
                  <a:lnTo>
                    <a:pt x="3717241" y="266326"/>
                  </a:lnTo>
                  <a:lnTo>
                    <a:pt x="3727218" y="251473"/>
                  </a:lnTo>
                  <a:lnTo>
                    <a:pt x="3730873" y="233293"/>
                  </a:lnTo>
                  <a:lnTo>
                    <a:pt x="3730873" y="46603"/>
                  </a:lnTo>
                  <a:lnTo>
                    <a:pt x="3727218" y="28443"/>
                  </a:lnTo>
                  <a:lnTo>
                    <a:pt x="3717241" y="13632"/>
                  </a:lnTo>
                  <a:lnTo>
                    <a:pt x="3702430" y="3655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8298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385425" y="683270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4">
                  <a:moveTo>
                    <a:pt x="0" y="46603"/>
                  </a:moveTo>
                  <a:lnTo>
                    <a:pt x="3659" y="28443"/>
                  </a:lnTo>
                  <a:lnTo>
                    <a:pt x="13643" y="13632"/>
                  </a:lnTo>
                  <a:lnTo>
                    <a:pt x="28456" y="3655"/>
                  </a:lnTo>
                  <a:lnTo>
                    <a:pt x="46603" y="0"/>
                  </a:lnTo>
                  <a:lnTo>
                    <a:pt x="3684269" y="0"/>
                  </a:lnTo>
                  <a:lnTo>
                    <a:pt x="3702430" y="3655"/>
                  </a:lnTo>
                  <a:lnTo>
                    <a:pt x="3717241" y="13632"/>
                  </a:lnTo>
                  <a:lnTo>
                    <a:pt x="3727218" y="28443"/>
                  </a:lnTo>
                  <a:lnTo>
                    <a:pt x="3730873" y="46603"/>
                  </a:lnTo>
                  <a:lnTo>
                    <a:pt x="3730873" y="233293"/>
                  </a:lnTo>
                  <a:lnTo>
                    <a:pt x="3727218" y="251473"/>
                  </a:lnTo>
                  <a:lnTo>
                    <a:pt x="3717241" y="266326"/>
                  </a:lnTo>
                  <a:lnTo>
                    <a:pt x="3702430" y="276345"/>
                  </a:lnTo>
                  <a:lnTo>
                    <a:pt x="3684269" y="280019"/>
                  </a:lnTo>
                  <a:lnTo>
                    <a:pt x="46603" y="280019"/>
                  </a:lnTo>
                  <a:lnTo>
                    <a:pt x="28456" y="276345"/>
                  </a:lnTo>
                  <a:lnTo>
                    <a:pt x="13643" y="266326"/>
                  </a:lnTo>
                  <a:lnTo>
                    <a:pt x="3659" y="251473"/>
                  </a:lnTo>
                  <a:lnTo>
                    <a:pt x="0" y="233293"/>
                  </a:lnTo>
                  <a:lnTo>
                    <a:pt x="0" y="46603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384428" y="566613"/>
            <a:ext cx="9488805" cy="5425440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6320790">
              <a:lnSpc>
                <a:spcPct val="100000"/>
              </a:lnSpc>
              <a:spcBef>
                <a:spcPts val="8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  <a:p>
            <a:pPr marL="362585" marR="1951989" indent="-287020">
              <a:lnSpc>
                <a:spcPct val="100000"/>
              </a:lnSpc>
              <a:spcBef>
                <a:spcPts val="1245"/>
              </a:spcBef>
              <a:buSzPct val="96875"/>
              <a:buFont typeface="Wingdings"/>
              <a:buChar char=""/>
              <a:tabLst>
                <a:tab pos="400685" algn="l"/>
              </a:tabLst>
            </a:pPr>
            <a:r>
              <a:rPr sz="3200" spc="-15" dirty="0">
                <a:latin typeface="Garamond"/>
                <a:cs typeface="Garamond"/>
              </a:rPr>
              <a:t>Gieve </a:t>
            </a:r>
            <a:r>
              <a:rPr sz="3200" spc="-25" dirty="0">
                <a:latin typeface="Garamond"/>
                <a:cs typeface="Garamond"/>
              </a:rPr>
              <a:t>Patel </a:t>
            </a:r>
            <a:r>
              <a:rPr sz="3200" spc="-15" dirty="0">
                <a:latin typeface="Garamond"/>
                <a:cs typeface="Garamond"/>
              </a:rPr>
              <a:t>was </a:t>
            </a:r>
            <a:r>
              <a:rPr sz="3200" spc="10" dirty="0">
                <a:latin typeface="Garamond"/>
                <a:cs typeface="Garamond"/>
              </a:rPr>
              <a:t>born </a:t>
            </a:r>
            <a:r>
              <a:rPr sz="3200" spc="-5" dirty="0">
                <a:latin typeface="Garamond"/>
                <a:cs typeface="Garamond"/>
              </a:rPr>
              <a:t>on </a:t>
            </a:r>
            <a:r>
              <a:rPr sz="3200" spc="10" dirty="0">
                <a:latin typeface="Garamond"/>
                <a:cs typeface="Garamond"/>
              </a:rPr>
              <a:t>18</a:t>
            </a:r>
            <a:r>
              <a:rPr sz="3150" spc="15" baseline="25132" dirty="0">
                <a:latin typeface="Garamond"/>
                <a:cs typeface="Garamond"/>
              </a:rPr>
              <a:t>th </a:t>
            </a:r>
            <a:r>
              <a:rPr sz="3200" spc="-10" dirty="0">
                <a:latin typeface="Garamond"/>
                <a:cs typeface="Garamond"/>
              </a:rPr>
              <a:t>August, </a:t>
            </a:r>
            <a:r>
              <a:rPr sz="3200" dirty="0">
                <a:latin typeface="Garamond"/>
                <a:cs typeface="Garamond"/>
              </a:rPr>
              <a:t>1940 </a:t>
            </a:r>
            <a:r>
              <a:rPr sz="3200" spc="-5" dirty="0">
                <a:latin typeface="Garamond"/>
                <a:cs typeface="Garamond"/>
              </a:rPr>
              <a:t>in  Mumbai</a:t>
            </a:r>
            <a:endParaRPr sz="32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Wingdings"/>
              <a:buChar char=""/>
            </a:pPr>
            <a:endParaRPr sz="3400">
              <a:latin typeface="Garamond"/>
              <a:cs typeface="Garamond"/>
            </a:endParaRPr>
          </a:p>
          <a:p>
            <a:pPr marL="400050" indent="-325120">
              <a:lnSpc>
                <a:spcPct val="100000"/>
              </a:lnSpc>
              <a:buSzPct val="96875"/>
              <a:buFont typeface="Wingdings"/>
              <a:buChar char=""/>
              <a:tabLst>
                <a:tab pos="400685" algn="l"/>
                <a:tab pos="6673850" algn="l"/>
              </a:tabLst>
            </a:pPr>
            <a:r>
              <a:rPr sz="3200" spc="-5" dirty="0">
                <a:latin typeface="Garamond"/>
                <a:cs typeface="Garamond"/>
              </a:rPr>
              <a:t>He </a:t>
            </a:r>
            <a:r>
              <a:rPr sz="3200" dirty="0">
                <a:latin typeface="Garamond"/>
                <a:cs typeface="Garamond"/>
              </a:rPr>
              <a:t>is a </a:t>
            </a:r>
            <a:r>
              <a:rPr sz="3200" spc="-5" dirty="0">
                <a:latin typeface="Garamond"/>
                <a:cs typeface="Garamond"/>
              </a:rPr>
              <a:t>poet, playwright,</a:t>
            </a:r>
            <a:r>
              <a:rPr sz="3200" spc="55" dirty="0">
                <a:latin typeface="Garamond"/>
                <a:cs typeface="Garamond"/>
              </a:rPr>
              <a:t> </a:t>
            </a:r>
            <a:r>
              <a:rPr sz="3200" spc="-15" dirty="0">
                <a:latin typeface="Garamond"/>
                <a:cs typeface="Garamond"/>
              </a:rPr>
              <a:t>painter,</a:t>
            </a:r>
            <a:r>
              <a:rPr sz="3200" spc="35" dirty="0">
                <a:latin typeface="Garamond"/>
                <a:cs typeface="Garamond"/>
              </a:rPr>
              <a:t> </a:t>
            </a:r>
            <a:r>
              <a:rPr sz="3200" spc="-20" dirty="0">
                <a:latin typeface="Garamond"/>
                <a:cs typeface="Garamond"/>
              </a:rPr>
              <a:t>actor,</a:t>
            </a:r>
            <a:r>
              <a:rPr sz="3200" spc="-20" dirty="0">
                <a:latin typeface="Times New Roman"/>
                <a:cs typeface="Times New Roman"/>
              </a:rPr>
              <a:t>	</a:t>
            </a:r>
            <a:r>
              <a:rPr sz="3200" spc="-5" dirty="0">
                <a:latin typeface="Garamond"/>
                <a:cs typeface="Garamond"/>
              </a:rPr>
              <a:t>and</a:t>
            </a:r>
            <a:r>
              <a:rPr sz="3200" spc="-20" dirty="0">
                <a:latin typeface="Garamond"/>
                <a:cs typeface="Garamond"/>
              </a:rPr>
              <a:t> doctor.</a:t>
            </a:r>
            <a:endParaRPr sz="32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Wingdings"/>
              <a:buChar char=""/>
            </a:pPr>
            <a:endParaRPr sz="3400">
              <a:latin typeface="Garamond"/>
              <a:cs typeface="Garamond"/>
            </a:endParaRPr>
          </a:p>
          <a:p>
            <a:pPr marL="400050" indent="-325120">
              <a:lnSpc>
                <a:spcPct val="100000"/>
              </a:lnSpc>
              <a:buSzPct val="96875"/>
              <a:buFont typeface="Wingdings"/>
              <a:buChar char=""/>
              <a:tabLst>
                <a:tab pos="400685" algn="l"/>
                <a:tab pos="3672840" algn="l"/>
              </a:tabLst>
            </a:pPr>
            <a:r>
              <a:rPr sz="3200" spc="-5" dirty="0">
                <a:latin typeface="Garamond"/>
                <a:cs typeface="Garamond"/>
              </a:rPr>
              <a:t>His poems</a:t>
            </a:r>
            <a:r>
              <a:rPr sz="3200" spc="2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speak</a:t>
            </a:r>
            <a:r>
              <a:rPr sz="3200" spc="5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of</a:t>
            </a:r>
            <a:r>
              <a:rPr sz="3200" spc="-5" dirty="0">
                <a:latin typeface="Times New Roman"/>
                <a:cs typeface="Times New Roman"/>
              </a:rPr>
              <a:t>	</a:t>
            </a:r>
            <a:r>
              <a:rPr sz="3200" spc="5" dirty="0">
                <a:latin typeface="Garamond"/>
                <a:cs typeface="Garamond"/>
              </a:rPr>
              <a:t>deep concern </a:t>
            </a:r>
            <a:r>
              <a:rPr sz="3200" dirty="0">
                <a:latin typeface="Garamond"/>
                <a:cs typeface="Garamond"/>
              </a:rPr>
              <a:t>for </a:t>
            </a:r>
            <a:r>
              <a:rPr sz="3200" spc="-5" dirty="0">
                <a:latin typeface="Garamond"/>
                <a:cs typeface="Garamond"/>
              </a:rPr>
              <a:t>nature</a:t>
            </a:r>
            <a:r>
              <a:rPr sz="3200" spc="-2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and</a:t>
            </a:r>
            <a:endParaRPr sz="3200">
              <a:latin typeface="Garamond"/>
              <a:cs typeface="Garamond"/>
            </a:endParaRPr>
          </a:p>
          <a:p>
            <a:pPr marL="362585">
              <a:lnSpc>
                <a:spcPct val="100000"/>
              </a:lnSpc>
            </a:pPr>
            <a:r>
              <a:rPr sz="3200" spc="-5" dirty="0">
                <a:latin typeface="Garamond"/>
                <a:cs typeface="Garamond"/>
              </a:rPr>
              <a:t>expose </a:t>
            </a:r>
            <a:r>
              <a:rPr sz="3200" spc="-70" dirty="0">
                <a:latin typeface="Garamond"/>
                <a:cs typeface="Garamond"/>
              </a:rPr>
              <a:t>men’s </a:t>
            </a:r>
            <a:r>
              <a:rPr sz="3200" spc="15" dirty="0">
                <a:latin typeface="Garamond"/>
                <a:cs typeface="Garamond"/>
              </a:rPr>
              <a:t>cruelty </a:t>
            </a:r>
            <a:r>
              <a:rPr sz="3200" dirty="0">
                <a:latin typeface="Garamond"/>
                <a:cs typeface="Garamond"/>
              </a:rPr>
              <a:t>to</a:t>
            </a:r>
            <a:r>
              <a:rPr sz="3200" spc="5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it.</a:t>
            </a:r>
            <a:endParaRPr sz="320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400">
              <a:latin typeface="Garamond"/>
              <a:cs typeface="Garamond"/>
            </a:endParaRPr>
          </a:p>
          <a:p>
            <a:pPr marL="400050" indent="-325120">
              <a:lnSpc>
                <a:spcPct val="100000"/>
              </a:lnSpc>
              <a:buSzPct val="96875"/>
              <a:buFont typeface="Wingdings"/>
              <a:buChar char=""/>
              <a:tabLst>
                <a:tab pos="400685" algn="l"/>
                <a:tab pos="6853555" algn="l"/>
              </a:tabLst>
            </a:pPr>
            <a:r>
              <a:rPr sz="3200" dirty="0">
                <a:latin typeface="Garamond"/>
                <a:cs typeface="Garamond"/>
              </a:rPr>
              <a:t>On Killing a </a:t>
            </a:r>
            <a:r>
              <a:rPr sz="3200" spc="-45" dirty="0">
                <a:latin typeface="Garamond"/>
                <a:cs typeface="Garamond"/>
              </a:rPr>
              <a:t>Tree </a:t>
            </a:r>
            <a:r>
              <a:rPr sz="3200" dirty="0">
                <a:latin typeface="Garamond"/>
                <a:cs typeface="Garamond"/>
              </a:rPr>
              <a:t>is from the</a:t>
            </a:r>
            <a:r>
              <a:rPr sz="3200" spc="80" dirty="0">
                <a:latin typeface="Garamond"/>
                <a:cs typeface="Garamond"/>
              </a:rPr>
              <a:t> </a:t>
            </a:r>
            <a:r>
              <a:rPr sz="3200" spc="-15" dirty="0">
                <a:latin typeface="Garamond"/>
                <a:cs typeface="Garamond"/>
              </a:rPr>
              <a:t>volume</a:t>
            </a:r>
            <a:r>
              <a:rPr sz="3200" spc="-10" dirty="0">
                <a:latin typeface="Garamond"/>
                <a:cs typeface="Garamond"/>
              </a:rPr>
              <a:t> </a:t>
            </a:r>
            <a:r>
              <a:rPr sz="3200" spc="-5" dirty="0">
                <a:latin typeface="Garamond"/>
                <a:cs typeface="Garamond"/>
              </a:rPr>
              <a:t>of	</a:t>
            </a:r>
            <a:r>
              <a:rPr sz="3200" spc="-20" dirty="0">
                <a:latin typeface="Garamond"/>
                <a:cs typeface="Garamond"/>
              </a:rPr>
              <a:t>“Poems’’,</a:t>
            </a:r>
            <a:endParaRPr sz="3200">
              <a:latin typeface="Garamond"/>
              <a:cs typeface="Garamond"/>
            </a:endParaRPr>
          </a:p>
          <a:p>
            <a:pPr marL="362585">
              <a:lnSpc>
                <a:spcPct val="100000"/>
              </a:lnSpc>
            </a:pPr>
            <a:r>
              <a:rPr sz="3200" spc="-10" dirty="0">
                <a:latin typeface="Garamond"/>
                <a:cs typeface="Garamond"/>
              </a:rPr>
              <a:t>which </a:t>
            </a:r>
            <a:r>
              <a:rPr sz="3200" spc="-15" dirty="0">
                <a:latin typeface="Garamond"/>
                <a:cs typeface="Garamond"/>
              </a:rPr>
              <a:t>was </a:t>
            </a:r>
            <a:r>
              <a:rPr sz="3200" spc="-5" dirty="0">
                <a:latin typeface="Garamond"/>
                <a:cs typeface="Garamond"/>
              </a:rPr>
              <a:t>published </a:t>
            </a:r>
            <a:r>
              <a:rPr sz="3200" spc="-20" dirty="0">
                <a:latin typeface="Garamond"/>
                <a:cs typeface="Garamond"/>
              </a:rPr>
              <a:t>by </a:t>
            </a:r>
            <a:r>
              <a:rPr sz="3200" dirty="0">
                <a:latin typeface="Garamond"/>
                <a:cs typeface="Garamond"/>
              </a:rPr>
              <a:t>Nizzim </a:t>
            </a:r>
            <a:r>
              <a:rPr sz="3200" spc="-5" dirty="0">
                <a:latin typeface="Garamond"/>
                <a:cs typeface="Garamond"/>
              </a:rPr>
              <a:t>Ezekiel </a:t>
            </a:r>
            <a:r>
              <a:rPr sz="3200" dirty="0">
                <a:latin typeface="Garamond"/>
                <a:cs typeface="Garamond"/>
              </a:rPr>
              <a:t>in</a:t>
            </a:r>
            <a:r>
              <a:rPr sz="3200" spc="4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Mumbai.</a:t>
            </a:r>
            <a:endParaRPr sz="32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66320" y="2009144"/>
              <a:ext cx="4192270" cy="3539490"/>
            </a:xfrm>
            <a:custGeom>
              <a:avLst/>
              <a:gdLst/>
              <a:ahLst/>
              <a:cxnLst/>
              <a:rect l="l" t="t" r="r" b="b"/>
              <a:pathLst>
                <a:path w="4192270" h="3539490">
                  <a:moveTo>
                    <a:pt x="4192158" y="0"/>
                  </a:moveTo>
                  <a:lnTo>
                    <a:pt x="0" y="0"/>
                  </a:lnTo>
                  <a:lnTo>
                    <a:pt x="0" y="3539489"/>
                  </a:lnTo>
                  <a:lnTo>
                    <a:pt x="4192158" y="3539489"/>
                  </a:lnTo>
                  <a:lnTo>
                    <a:pt x="419215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66320" y="2009144"/>
            <a:ext cx="4192270" cy="3539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0805" marR="1047750">
              <a:lnSpc>
                <a:spcPct val="100000"/>
              </a:lnSpc>
              <a:spcBef>
                <a:spcPts val="105"/>
              </a:spcBef>
              <a:tabLst>
                <a:tab pos="702310" algn="l"/>
              </a:tabLst>
            </a:pPr>
            <a:r>
              <a:rPr sz="1800" spc="5" dirty="0">
                <a:latin typeface="Garamond"/>
                <a:cs typeface="Garamond"/>
              </a:rPr>
              <a:t>“</a:t>
            </a:r>
            <a:r>
              <a:rPr sz="3200" b="1" spc="5" dirty="0">
                <a:latin typeface="Garamond"/>
                <a:cs typeface="Garamond"/>
              </a:rPr>
              <a:t>Then </a:t>
            </a:r>
            <a:r>
              <a:rPr sz="3200" b="1" spc="-5" dirty="0">
                <a:latin typeface="Garamond"/>
                <a:cs typeface="Garamond"/>
              </a:rPr>
              <a:t>the matter  </a:t>
            </a:r>
            <a:r>
              <a:rPr sz="3200" b="1" dirty="0">
                <a:latin typeface="Garamond"/>
                <a:cs typeface="Garamond"/>
              </a:rPr>
              <a:t>Of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3200" b="1" dirty="0">
                <a:latin typeface="Garamond"/>
                <a:cs typeface="Garamond"/>
              </a:rPr>
              <a:t>scorching</a:t>
            </a:r>
            <a:r>
              <a:rPr sz="3200" b="1" spc="-85" dirty="0">
                <a:latin typeface="Garamond"/>
                <a:cs typeface="Garamond"/>
              </a:rPr>
              <a:t> </a:t>
            </a:r>
            <a:r>
              <a:rPr sz="3200" b="1" dirty="0">
                <a:latin typeface="Garamond"/>
                <a:cs typeface="Garamond"/>
              </a:rPr>
              <a:t>and</a:t>
            </a:r>
            <a:endParaRPr sz="3200">
              <a:latin typeface="Garamond"/>
              <a:cs typeface="Garamond"/>
            </a:endParaRPr>
          </a:p>
          <a:p>
            <a:pPr marL="90805" marR="859790" indent="1828800">
              <a:lnSpc>
                <a:spcPct val="100000"/>
              </a:lnSpc>
            </a:pPr>
            <a:r>
              <a:rPr sz="3200" b="1" dirty="0">
                <a:latin typeface="Garamond"/>
                <a:cs typeface="Garamond"/>
              </a:rPr>
              <a:t>choking 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Garamond"/>
                <a:cs typeface="Garamond"/>
              </a:rPr>
              <a:t>In sun and</a:t>
            </a:r>
            <a:r>
              <a:rPr sz="3200" b="1" spc="-35" dirty="0">
                <a:latin typeface="Garamond"/>
                <a:cs typeface="Garamond"/>
              </a:rPr>
              <a:t> </a:t>
            </a:r>
            <a:r>
              <a:rPr sz="3200" b="1" spc="-30" dirty="0">
                <a:latin typeface="Garamond"/>
                <a:cs typeface="Garamond"/>
              </a:rPr>
              <a:t>air,</a:t>
            </a:r>
            <a:endParaRPr sz="3200">
              <a:latin typeface="Garamond"/>
              <a:cs typeface="Garamond"/>
            </a:endParaRPr>
          </a:p>
          <a:p>
            <a:pPr marL="90805" marR="339090">
              <a:lnSpc>
                <a:spcPct val="100000"/>
              </a:lnSpc>
            </a:pPr>
            <a:r>
              <a:rPr sz="3200" b="1" spc="-10" dirty="0">
                <a:latin typeface="Garamond"/>
                <a:cs typeface="Garamond"/>
              </a:rPr>
              <a:t>Browning,</a:t>
            </a:r>
            <a:r>
              <a:rPr sz="3200" b="1" spc="-85" dirty="0">
                <a:latin typeface="Garamond"/>
                <a:cs typeface="Garamond"/>
              </a:rPr>
              <a:t> </a:t>
            </a:r>
            <a:r>
              <a:rPr sz="3200" b="1" spc="-10" dirty="0">
                <a:latin typeface="Garamond"/>
                <a:cs typeface="Garamond"/>
              </a:rPr>
              <a:t>hardening,  </a:t>
            </a:r>
            <a:r>
              <a:rPr sz="3200" b="1" spc="-25" dirty="0">
                <a:latin typeface="Garamond"/>
                <a:cs typeface="Garamond"/>
              </a:rPr>
              <a:t>Twisting, </a:t>
            </a:r>
            <a:r>
              <a:rPr sz="3200" b="1" spc="-10" dirty="0">
                <a:latin typeface="Garamond"/>
                <a:cs typeface="Garamond"/>
              </a:rPr>
              <a:t>withering,  </a:t>
            </a:r>
            <a:r>
              <a:rPr sz="3200" b="1" spc="-5" dirty="0">
                <a:latin typeface="Garamond"/>
                <a:cs typeface="Garamond"/>
              </a:rPr>
              <a:t>And </a:t>
            </a:r>
            <a:r>
              <a:rPr sz="3200" b="1" dirty="0">
                <a:latin typeface="Garamond"/>
                <a:cs typeface="Garamond"/>
              </a:rPr>
              <a:t>then </a:t>
            </a:r>
            <a:r>
              <a:rPr sz="3200" b="1" spc="-5" dirty="0">
                <a:latin typeface="Garamond"/>
                <a:cs typeface="Garamond"/>
              </a:rPr>
              <a:t>it is</a:t>
            </a:r>
            <a:r>
              <a:rPr sz="3200" b="1" spc="-70" dirty="0">
                <a:latin typeface="Garamond"/>
                <a:cs typeface="Garamond"/>
              </a:rPr>
              <a:t> </a:t>
            </a:r>
            <a:r>
              <a:rPr sz="3200" b="1" spc="-5" dirty="0">
                <a:latin typeface="Garamond"/>
                <a:cs typeface="Garamond"/>
              </a:rPr>
              <a:t>done.”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95550" y="1793784"/>
            <a:ext cx="4170045" cy="3970654"/>
          </a:xfrm>
          <a:custGeom>
            <a:avLst/>
            <a:gdLst/>
            <a:ahLst/>
            <a:cxnLst/>
            <a:rect l="l" t="t" r="r" b="b"/>
            <a:pathLst>
              <a:path w="4170045" h="3970654">
                <a:moveTo>
                  <a:pt x="4169541" y="0"/>
                </a:moveTo>
                <a:lnTo>
                  <a:pt x="0" y="0"/>
                </a:lnTo>
                <a:lnTo>
                  <a:pt x="0" y="3970294"/>
                </a:lnTo>
                <a:lnTo>
                  <a:pt x="4169541" y="3970294"/>
                </a:lnTo>
                <a:lnTo>
                  <a:pt x="4169541" y="0"/>
                </a:lnTo>
                <a:close/>
              </a:path>
            </a:pathLst>
          </a:custGeom>
          <a:solidFill>
            <a:srgbClr val="00AF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575301" y="1799662"/>
            <a:ext cx="3856990" cy="3866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5" dirty="0">
                <a:latin typeface="Garamond"/>
                <a:cs typeface="Garamond"/>
              </a:rPr>
              <a:t>Scorching </a:t>
            </a:r>
            <a:r>
              <a:rPr sz="2800" spc="-5" dirty="0">
                <a:latin typeface="Garamond"/>
                <a:cs typeface="Garamond"/>
              </a:rPr>
              <a:t>– </a:t>
            </a:r>
            <a:r>
              <a:rPr sz="2800" spc="-10" dirty="0">
                <a:latin typeface="Garamond"/>
                <a:cs typeface="Garamond"/>
              </a:rPr>
              <a:t>brown  </a:t>
            </a:r>
            <a:r>
              <a:rPr sz="2800" spc="-5" dirty="0">
                <a:latin typeface="Garamond"/>
                <a:cs typeface="Garamond"/>
              </a:rPr>
              <a:t>discolouration on the </a:t>
            </a:r>
            <a:r>
              <a:rPr sz="2800" spc="-20" dirty="0">
                <a:latin typeface="Garamond"/>
                <a:cs typeface="Garamond"/>
              </a:rPr>
              <a:t>leaves  by</a:t>
            </a:r>
            <a:r>
              <a:rPr sz="2800" spc="-5" dirty="0">
                <a:latin typeface="Garamond"/>
                <a:cs typeface="Garamond"/>
              </a:rPr>
              <a:t> </a:t>
            </a:r>
            <a:r>
              <a:rPr sz="2800" spc="-10" dirty="0">
                <a:latin typeface="Garamond"/>
                <a:cs typeface="Garamond"/>
              </a:rPr>
              <a:t>heat</a:t>
            </a:r>
            <a:endParaRPr sz="2800">
              <a:latin typeface="Garamond"/>
              <a:cs typeface="Garamond"/>
            </a:endParaRPr>
          </a:p>
          <a:p>
            <a:pPr marL="12700" marR="85725">
              <a:lnSpc>
                <a:spcPct val="100000"/>
              </a:lnSpc>
              <a:spcBef>
                <a:spcPts val="5"/>
              </a:spcBef>
            </a:pPr>
            <a:r>
              <a:rPr sz="2800" b="1" spc="-5" dirty="0">
                <a:latin typeface="Garamond"/>
                <a:cs typeface="Garamond"/>
              </a:rPr>
              <a:t>Choking</a:t>
            </a:r>
            <a:r>
              <a:rPr sz="2800" spc="-5" dirty="0">
                <a:latin typeface="Garamond"/>
                <a:cs typeface="Garamond"/>
              </a:rPr>
              <a:t>- unable to </a:t>
            </a:r>
            <a:r>
              <a:rPr sz="2800" spc="-10" dirty="0">
                <a:latin typeface="Garamond"/>
                <a:cs typeface="Garamond"/>
              </a:rPr>
              <a:t>breath  </a:t>
            </a:r>
            <a:r>
              <a:rPr sz="2800" spc="-5" dirty="0">
                <a:latin typeface="Garamond"/>
                <a:cs typeface="Garamond"/>
              </a:rPr>
              <a:t>freely</a:t>
            </a:r>
            <a:endParaRPr sz="2800">
              <a:latin typeface="Garamond"/>
              <a:cs typeface="Garamond"/>
            </a:endParaRPr>
          </a:p>
          <a:p>
            <a:pPr marL="12700" marR="733425">
              <a:lnSpc>
                <a:spcPct val="100000"/>
              </a:lnSpc>
            </a:pPr>
            <a:r>
              <a:rPr sz="2800" b="1" spc="-20" dirty="0">
                <a:latin typeface="Garamond"/>
                <a:cs typeface="Garamond"/>
              </a:rPr>
              <a:t>Twisting</a:t>
            </a:r>
            <a:r>
              <a:rPr sz="2800" spc="-20" dirty="0">
                <a:latin typeface="Garamond"/>
                <a:cs typeface="Garamond"/>
              </a:rPr>
              <a:t>- </a:t>
            </a:r>
            <a:r>
              <a:rPr sz="2800" spc="-5" dirty="0">
                <a:latin typeface="Garamond"/>
                <a:cs typeface="Garamond"/>
              </a:rPr>
              <a:t>to injure </a:t>
            </a:r>
            <a:r>
              <a:rPr sz="2800" spc="-20" dirty="0">
                <a:latin typeface="Garamond"/>
                <a:cs typeface="Garamond"/>
              </a:rPr>
              <a:t>by  </a:t>
            </a:r>
            <a:r>
              <a:rPr sz="2800" spc="-10" dirty="0">
                <a:latin typeface="Garamond"/>
                <a:cs typeface="Garamond"/>
              </a:rPr>
              <a:t>bending</a:t>
            </a:r>
            <a:endParaRPr sz="28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</a:pPr>
            <a:r>
              <a:rPr sz="2800" spc="-5" dirty="0">
                <a:latin typeface="Garamond"/>
                <a:cs typeface="Garamond"/>
              </a:rPr>
              <a:t>- tending to</a:t>
            </a:r>
            <a:r>
              <a:rPr sz="2800" spc="-20" dirty="0">
                <a:latin typeface="Garamond"/>
                <a:cs typeface="Garamond"/>
              </a:rPr>
              <a:t> </a:t>
            </a:r>
            <a:r>
              <a:rPr sz="2800" spc="-10" dirty="0">
                <a:latin typeface="Garamond"/>
                <a:cs typeface="Garamond"/>
              </a:rPr>
              <a:t>destroy</a:t>
            </a:r>
            <a:endParaRPr sz="28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</a:pPr>
            <a:r>
              <a:rPr sz="2800" b="1" spc="-10" dirty="0">
                <a:latin typeface="Garamond"/>
                <a:cs typeface="Garamond"/>
              </a:rPr>
              <a:t>Withering</a:t>
            </a:r>
            <a:endParaRPr sz="2800">
              <a:latin typeface="Garamond"/>
              <a:cs typeface="Garamon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82783" y="771308"/>
            <a:ext cx="1691005" cy="52324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1778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40"/>
              </a:spcBef>
            </a:pPr>
            <a:r>
              <a:rPr sz="2800" b="1" spc="-5" dirty="0">
                <a:latin typeface="Garamond"/>
                <a:cs typeface="Garamond"/>
              </a:rPr>
              <a:t>Stanza</a:t>
            </a:r>
            <a:r>
              <a:rPr sz="2800" b="1" spc="-35" dirty="0">
                <a:latin typeface="Garamond"/>
                <a:cs typeface="Garamond"/>
              </a:rPr>
              <a:t> </a:t>
            </a:r>
            <a:r>
              <a:rPr sz="2800" b="1" spc="-5" dirty="0">
                <a:latin typeface="Garamond"/>
                <a:cs typeface="Garamond"/>
              </a:rPr>
              <a:t>4</a:t>
            </a:r>
            <a:endParaRPr sz="2800">
              <a:latin typeface="Garamond"/>
              <a:cs typeface="Garamond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575047" y="744918"/>
            <a:ext cx="6878955" cy="4619625"/>
            <a:chOff x="4575047" y="744918"/>
            <a:chExt cx="6878955" cy="461962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5047" y="2549652"/>
              <a:ext cx="3176015" cy="281482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714883" y="752856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4">
                  <a:moveTo>
                    <a:pt x="3684269" y="0"/>
                  </a:moveTo>
                  <a:lnTo>
                    <a:pt x="46725" y="0"/>
                  </a:lnTo>
                  <a:lnTo>
                    <a:pt x="28546" y="3655"/>
                  </a:lnTo>
                  <a:lnTo>
                    <a:pt x="13693" y="13632"/>
                  </a:lnTo>
                  <a:lnTo>
                    <a:pt x="3674" y="28443"/>
                  </a:lnTo>
                  <a:lnTo>
                    <a:pt x="0" y="46603"/>
                  </a:lnTo>
                  <a:lnTo>
                    <a:pt x="0" y="233293"/>
                  </a:lnTo>
                  <a:lnTo>
                    <a:pt x="3674" y="251473"/>
                  </a:lnTo>
                  <a:lnTo>
                    <a:pt x="13693" y="266326"/>
                  </a:lnTo>
                  <a:lnTo>
                    <a:pt x="28546" y="276345"/>
                  </a:lnTo>
                  <a:lnTo>
                    <a:pt x="46725" y="280019"/>
                  </a:lnTo>
                  <a:lnTo>
                    <a:pt x="3684269" y="280019"/>
                  </a:lnTo>
                  <a:lnTo>
                    <a:pt x="3702436" y="276345"/>
                  </a:lnTo>
                  <a:lnTo>
                    <a:pt x="3717291" y="266326"/>
                  </a:lnTo>
                  <a:lnTo>
                    <a:pt x="3727316" y="251473"/>
                  </a:lnTo>
                  <a:lnTo>
                    <a:pt x="3730995" y="233293"/>
                  </a:lnTo>
                  <a:lnTo>
                    <a:pt x="3730995" y="46603"/>
                  </a:lnTo>
                  <a:lnTo>
                    <a:pt x="3727316" y="28443"/>
                  </a:lnTo>
                  <a:lnTo>
                    <a:pt x="3717291" y="13632"/>
                  </a:lnTo>
                  <a:lnTo>
                    <a:pt x="3702436" y="3655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714883" y="752856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4">
                  <a:moveTo>
                    <a:pt x="0" y="46603"/>
                  </a:moveTo>
                  <a:lnTo>
                    <a:pt x="3674" y="28443"/>
                  </a:lnTo>
                  <a:lnTo>
                    <a:pt x="13693" y="13632"/>
                  </a:lnTo>
                  <a:lnTo>
                    <a:pt x="28546" y="3655"/>
                  </a:lnTo>
                  <a:lnTo>
                    <a:pt x="46725" y="0"/>
                  </a:lnTo>
                  <a:lnTo>
                    <a:pt x="3684269" y="0"/>
                  </a:lnTo>
                  <a:lnTo>
                    <a:pt x="3702436" y="3655"/>
                  </a:lnTo>
                  <a:lnTo>
                    <a:pt x="3717291" y="13632"/>
                  </a:lnTo>
                  <a:lnTo>
                    <a:pt x="3727316" y="28443"/>
                  </a:lnTo>
                  <a:lnTo>
                    <a:pt x="3730995" y="46603"/>
                  </a:lnTo>
                  <a:lnTo>
                    <a:pt x="3730995" y="233293"/>
                  </a:lnTo>
                  <a:lnTo>
                    <a:pt x="3727316" y="251473"/>
                  </a:lnTo>
                  <a:lnTo>
                    <a:pt x="3717291" y="266326"/>
                  </a:lnTo>
                  <a:lnTo>
                    <a:pt x="3702436" y="276345"/>
                  </a:lnTo>
                  <a:lnTo>
                    <a:pt x="3684269" y="280019"/>
                  </a:lnTo>
                  <a:lnTo>
                    <a:pt x="46725" y="280019"/>
                  </a:lnTo>
                  <a:lnTo>
                    <a:pt x="28546" y="276345"/>
                  </a:lnTo>
                  <a:lnTo>
                    <a:pt x="13693" y="266326"/>
                  </a:lnTo>
                  <a:lnTo>
                    <a:pt x="3674" y="251473"/>
                  </a:lnTo>
                  <a:lnTo>
                    <a:pt x="0" y="233293"/>
                  </a:lnTo>
                  <a:lnTo>
                    <a:pt x="0" y="46603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022088" y="724910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96211" y="5394959"/>
              <a:ext cx="8145780" cy="146304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12082" y="833231"/>
              <a:ext cx="8115308" cy="457201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827392" y="525657"/>
              <a:ext cx="1343660" cy="1411605"/>
            </a:xfrm>
            <a:custGeom>
              <a:avLst/>
              <a:gdLst/>
              <a:ahLst/>
              <a:cxnLst/>
              <a:rect l="l" t="t" r="r" b="b"/>
              <a:pathLst>
                <a:path w="1343659" h="1411605">
                  <a:moveTo>
                    <a:pt x="1072377" y="604387"/>
                  </a:moveTo>
                  <a:lnTo>
                    <a:pt x="1072377" y="806836"/>
                  </a:lnTo>
                  <a:lnTo>
                    <a:pt x="1343406" y="705612"/>
                  </a:lnTo>
                  <a:lnTo>
                    <a:pt x="1072377" y="604387"/>
                  </a:lnTo>
                  <a:close/>
                </a:path>
                <a:path w="1343659" h="1411605">
                  <a:moveTo>
                    <a:pt x="768096" y="1126479"/>
                  </a:moveTo>
                  <a:lnTo>
                    <a:pt x="575310" y="1126479"/>
                  </a:lnTo>
                  <a:lnTo>
                    <a:pt x="671687" y="1411224"/>
                  </a:lnTo>
                  <a:lnTo>
                    <a:pt x="768096" y="1126479"/>
                  </a:lnTo>
                  <a:close/>
                </a:path>
                <a:path w="1343659" h="1411605">
                  <a:moveTo>
                    <a:pt x="320283" y="931529"/>
                  </a:moveTo>
                  <a:lnTo>
                    <a:pt x="196717" y="1204447"/>
                  </a:lnTo>
                  <a:lnTo>
                    <a:pt x="456559" y="1074785"/>
                  </a:lnTo>
                  <a:lnTo>
                    <a:pt x="320283" y="931529"/>
                  </a:lnTo>
                  <a:close/>
                </a:path>
                <a:path w="1343659" h="1411605">
                  <a:moveTo>
                    <a:pt x="1023122" y="931529"/>
                  </a:moveTo>
                  <a:lnTo>
                    <a:pt x="886846" y="1074785"/>
                  </a:lnTo>
                  <a:lnTo>
                    <a:pt x="1146688" y="1204447"/>
                  </a:lnTo>
                  <a:lnTo>
                    <a:pt x="1023122" y="931529"/>
                  </a:lnTo>
                  <a:close/>
                </a:path>
                <a:path w="1343659" h="1411605">
                  <a:moveTo>
                    <a:pt x="671687" y="352806"/>
                  </a:moveTo>
                  <a:lnTo>
                    <a:pt x="626132" y="356027"/>
                  </a:lnTo>
                  <a:lnTo>
                    <a:pt x="582437" y="365410"/>
                  </a:lnTo>
                  <a:lnTo>
                    <a:pt x="541004" y="380534"/>
                  </a:lnTo>
                  <a:lnTo>
                    <a:pt x="502232" y="400979"/>
                  </a:lnTo>
                  <a:lnTo>
                    <a:pt x="466522" y="426324"/>
                  </a:lnTo>
                  <a:lnTo>
                    <a:pt x="434275" y="456148"/>
                  </a:lnTo>
                  <a:lnTo>
                    <a:pt x="405890" y="490031"/>
                  </a:lnTo>
                  <a:lnTo>
                    <a:pt x="381768" y="527553"/>
                  </a:lnTo>
                  <a:lnTo>
                    <a:pt x="362310" y="568292"/>
                  </a:lnTo>
                  <a:lnTo>
                    <a:pt x="347916" y="611829"/>
                  </a:lnTo>
                  <a:lnTo>
                    <a:pt x="338985" y="657742"/>
                  </a:lnTo>
                  <a:lnTo>
                    <a:pt x="335920" y="705612"/>
                  </a:lnTo>
                  <a:lnTo>
                    <a:pt x="338985" y="753474"/>
                  </a:lnTo>
                  <a:lnTo>
                    <a:pt x="347916" y="799383"/>
                  </a:lnTo>
                  <a:lnTo>
                    <a:pt x="362310" y="842918"/>
                  </a:lnTo>
                  <a:lnTo>
                    <a:pt x="381768" y="883656"/>
                  </a:lnTo>
                  <a:lnTo>
                    <a:pt x="405890" y="921179"/>
                  </a:lnTo>
                  <a:lnTo>
                    <a:pt x="434275" y="955064"/>
                  </a:lnTo>
                  <a:lnTo>
                    <a:pt x="466522" y="984890"/>
                  </a:lnTo>
                  <a:lnTo>
                    <a:pt x="502232" y="1010238"/>
                  </a:lnTo>
                  <a:lnTo>
                    <a:pt x="541004" y="1030685"/>
                  </a:lnTo>
                  <a:lnTo>
                    <a:pt x="582437" y="1045811"/>
                  </a:lnTo>
                  <a:lnTo>
                    <a:pt x="626132" y="1055196"/>
                  </a:lnTo>
                  <a:lnTo>
                    <a:pt x="671687" y="1058418"/>
                  </a:lnTo>
                  <a:lnTo>
                    <a:pt x="717278" y="1055196"/>
                  </a:lnTo>
                  <a:lnTo>
                    <a:pt x="761002" y="1045811"/>
                  </a:lnTo>
                  <a:lnTo>
                    <a:pt x="802459" y="1030685"/>
                  </a:lnTo>
                  <a:lnTo>
                    <a:pt x="841250" y="1010238"/>
                  </a:lnTo>
                  <a:lnTo>
                    <a:pt x="876974" y="984890"/>
                  </a:lnTo>
                  <a:lnTo>
                    <a:pt x="909233" y="955064"/>
                  </a:lnTo>
                  <a:lnTo>
                    <a:pt x="937626" y="921179"/>
                  </a:lnTo>
                  <a:lnTo>
                    <a:pt x="961753" y="883656"/>
                  </a:lnTo>
                  <a:lnTo>
                    <a:pt x="981215" y="842918"/>
                  </a:lnTo>
                  <a:lnTo>
                    <a:pt x="995611" y="799383"/>
                  </a:lnTo>
                  <a:lnTo>
                    <a:pt x="1004542" y="753474"/>
                  </a:lnTo>
                  <a:lnTo>
                    <a:pt x="1007607" y="705612"/>
                  </a:lnTo>
                  <a:lnTo>
                    <a:pt x="1004542" y="657742"/>
                  </a:lnTo>
                  <a:lnTo>
                    <a:pt x="995611" y="611829"/>
                  </a:lnTo>
                  <a:lnTo>
                    <a:pt x="981215" y="568292"/>
                  </a:lnTo>
                  <a:lnTo>
                    <a:pt x="961753" y="527553"/>
                  </a:lnTo>
                  <a:lnTo>
                    <a:pt x="937626" y="490031"/>
                  </a:lnTo>
                  <a:lnTo>
                    <a:pt x="909233" y="456148"/>
                  </a:lnTo>
                  <a:lnTo>
                    <a:pt x="876974" y="426324"/>
                  </a:lnTo>
                  <a:lnTo>
                    <a:pt x="841250" y="400979"/>
                  </a:lnTo>
                  <a:lnTo>
                    <a:pt x="802459" y="380534"/>
                  </a:lnTo>
                  <a:lnTo>
                    <a:pt x="761002" y="365410"/>
                  </a:lnTo>
                  <a:lnTo>
                    <a:pt x="717278" y="356027"/>
                  </a:lnTo>
                  <a:lnTo>
                    <a:pt x="671687" y="352806"/>
                  </a:lnTo>
                  <a:close/>
                </a:path>
                <a:path w="1343659" h="1411605">
                  <a:moveTo>
                    <a:pt x="271028" y="604387"/>
                  </a:moveTo>
                  <a:lnTo>
                    <a:pt x="0" y="705612"/>
                  </a:lnTo>
                  <a:lnTo>
                    <a:pt x="271028" y="806836"/>
                  </a:lnTo>
                  <a:lnTo>
                    <a:pt x="271028" y="604387"/>
                  </a:lnTo>
                  <a:close/>
                </a:path>
                <a:path w="1343659" h="1411605">
                  <a:moveTo>
                    <a:pt x="196717" y="206745"/>
                  </a:moveTo>
                  <a:lnTo>
                    <a:pt x="320283" y="479663"/>
                  </a:lnTo>
                  <a:lnTo>
                    <a:pt x="456559" y="336407"/>
                  </a:lnTo>
                  <a:lnTo>
                    <a:pt x="196717" y="206745"/>
                  </a:lnTo>
                  <a:close/>
                </a:path>
                <a:path w="1343659" h="1411605">
                  <a:moveTo>
                    <a:pt x="1146688" y="206745"/>
                  </a:moveTo>
                  <a:lnTo>
                    <a:pt x="886846" y="336407"/>
                  </a:lnTo>
                  <a:lnTo>
                    <a:pt x="1023122" y="479663"/>
                  </a:lnTo>
                  <a:lnTo>
                    <a:pt x="1146688" y="206745"/>
                  </a:lnTo>
                  <a:close/>
                </a:path>
                <a:path w="1343659" h="1411605">
                  <a:moveTo>
                    <a:pt x="671687" y="0"/>
                  </a:moveTo>
                  <a:lnTo>
                    <a:pt x="575310" y="284713"/>
                  </a:lnTo>
                  <a:lnTo>
                    <a:pt x="768096" y="284713"/>
                  </a:lnTo>
                  <a:lnTo>
                    <a:pt x="67168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827391" y="525658"/>
              <a:ext cx="1343660" cy="1411605"/>
            </a:xfrm>
            <a:custGeom>
              <a:avLst/>
              <a:gdLst/>
              <a:ahLst/>
              <a:cxnLst/>
              <a:rect l="l" t="t" r="r" b="b"/>
              <a:pathLst>
                <a:path w="1343659" h="1411605">
                  <a:moveTo>
                    <a:pt x="1343405" y="705611"/>
                  </a:moveTo>
                  <a:lnTo>
                    <a:pt x="1072377" y="806836"/>
                  </a:lnTo>
                  <a:lnTo>
                    <a:pt x="1072377" y="604387"/>
                  </a:lnTo>
                  <a:lnTo>
                    <a:pt x="1343405" y="705611"/>
                  </a:lnTo>
                  <a:close/>
                </a:path>
                <a:path w="1343659" h="1411605">
                  <a:moveTo>
                    <a:pt x="1146688" y="206745"/>
                  </a:moveTo>
                  <a:lnTo>
                    <a:pt x="1023122" y="479663"/>
                  </a:lnTo>
                  <a:lnTo>
                    <a:pt x="886846" y="336407"/>
                  </a:lnTo>
                  <a:lnTo>
                    <a:pt x="1146688" y="206745"/>
                  </a:lnTo>
                  <a:close/>
                </a:path>
                <a:path w="1343659" h="1411605">
                  <a:moveTo>
                    <a:pt x="671687" y="0"/>
                  </a:moveTo>
                  <a:lnTo>
                    <a:pt x="768095" y="284713"/>
                  </a:lnTo>
                  <a:lnTo>
                    <a:pt x="575309" y="284713"/>
                  </a:lnTo>
                  <a:lnTo>
                    <a:pt x="671687" y="0"/>
                  </a:lnTo>
                  <a:close/>
                </a:path>
                <a:path w="1343659" h="1411605">
                  <a:moveTo>
                    <a:pt x="196717" y="206745"/>
                  </a:moveTo>
                  <a:lnTo>
                    <a:pt x="456559" y="336407"/>
                  </a:lnTo>
                  <a:lnTo>
                    <a:pt x="320283" y="479663"/>
                  </a:lnTo>
                  <a:lnTo>
                    <a:pt x="196717" y="206745"/>
                  </a:lnTo>
                  <a:close/>
                </a:path>
                <a:path w="1343659" h="1411605">
                  <a:moveTo>
                    <a:pt x="0" y="705611"/>
                  </a:moveTo>
                  <a:lnTo>
                    <a:pt x="271028" y="604387"/>
                  </a:lnTo>
                  <a:lnTo>
                    <a:pt x="271028" y="806836"/>
                  </a:lnTo>
                  <a:lnTo>
                    <a:pt x="0" y="705611"/>
                  </a:lnTo>
                  <a:close/>
                </a:path>
                <a:path w="1343659" h="1411605">
                  <a:moveTo>
                    <a:pt x="196717" y="1204447"/>
                  </a:moveTo>
                  <a:lnTo>
                    <a:pt x="320283" y="931529"/>
                  </a:lnTo>
                  <a:lnTo>
                    <a:pt x="456559" y="1074785"/>
                  </a:lnTo>
                  <a:lnTo>
                    <a:pt x="196717" y="1204447"/>
                  </a:lnTo>
                  <a:close/>
                </a:path>
                <a:path w="1343659" h="1411605">
                  <a:moveTo>
                    <a:pt x="671687" y="1411223"/>
                  </a:moveTo>
                  <a:lnTo>
                    <a:pt x="575309" y="1126479"/>
                  </a:lnTo>
                  <a:lnTo>
                    <a:pt x="768095" y="1126479"/>
                  </a:lnTo>
                  <a:lnTo>
                    <a:pt x="671687" y="1411223"/>
                  </a:lnTo>
                  <a:close/>
                </a:path>
                <a:path w="1343659" h="1411605">
                  <a:moveTo>
                    <a:pt x="1146688" y="1204447"/>
                  </a:moveTo>
                  <a:lnTo>
                    <a:pt x="886846" y="1074785"/>
                  </a:lnTo>
                  <a:lnTo>
                    <a:pt x="1023122" y="931529"/>
                  </a:lnTo>
                  <a:lnTo>
                    <a:pt x="1146688" y="1204447"/>
                  </a:lnTo>
                  <a:close/>
                </a:path>
                <a:path w="1343659" h="1411605">
                  <a:moveTo>
                    <a:pt x="335920" y="705611"/>
                  </a:moveTo>
                  <a:lnTo>
                    <a:pt x="338985" y="657742"/>
                  </a:lnTo>
                  <a:lnTo>
                    <a:pt x="347916" y="611829"/>
                  </a:lnTo>
                  <a:lnTo>
                    <a:pt x="362310" y="568292"/>
                  </a:lnTo>
                  <a:lnTo>
                    <a:pt x="381768" y="527553"/>
                  </a:lnTo>
                  <a:lnTo>
                    <a:pt x="405890" y="490031"/>
                  </a:lnTo>
                  <a:lnTo>
                    <a:pt x="434275" y="456148"/>
                  </a:lnTo>
                  <a:lnTo>
                    <a:pt x="466522" y="426323"/>
                  </a:lnTo>
                  <a:lnTo>
                    <a:pt x="502232" y="400979"/>
                  </a:lnTo>
                  <a:lnTo>
                    <a:pt x="541004" y="380534"/>
                  </a:lnTo>
                  <a:lnTo>
                    <a:pt x="582437" y="365410"/>
                  </a:lnTo>
                  <a:lnTo>
                    <a:pt x="626132" y="356027"/>
                  </a:lnTo>
                  <a:lnTo>
                    <a:pt x="671687" y="352805"/>
                  </a:lnTo>
                  <a:lnTo>
                    <a:pt x="717278" y="356027"/>
                  </a:lnTo>
                  <a:lnTo>
                    <a:pt x="761002" y="365410"/>
                  </a:lnTo>
                  <a:lnTo>
                    <a:pt x="802459" y="380534"/>
                  </a:lnTo>
                  <a:lnTo>
                    <a:pt x="841250" y="400979"/>
                  </a:lnTo>
                  <a:lnTo>
                    <a:pt x="876974" y="426323"/>
                  </a:lnTo>
                  <a:lnTo>
                    <a:pt x="909233" y="456148"/>
                  </a:lnTo>
                  <a:lnTo>
                    <a:pt x="937626" y="490031"/>
                  </a:lnTo>
                  <a:lnTo>
                    <a:pt x="961753" y="527553"/>
                  </a:lnTo>
                  <a:lnTo>
                    <a:pt x="981214" y="568292"/>
                  </a:lnTo>
                  <a:lnTo>
                    <a:pt x="995611" y="611829"/>
                  </a:lnTo>
                  <a:lnTo>
                    <a:pt x="1004542" y="657742"/>
                  </a:lnTo>
                  <a:lnTo>
                    <a:pt x="1007607" y="705611"/>
                  </a:lnTo>
                  <a:lnTo>
                    <a:pt x="1004542" y="753474"/>
                  </a:lnTo>
                  <a:lnTo>
                    <a:pt x="995611" y="799383"/>
                  </a:lnTo>
                  <a:lnTo>
                    <a:pt x="981214" y="842918"/>
                  </a:lnTo>
                  <a:lnTo>
                    <a:pt x="961753" y="883656"/>
                  </a:lnTo>
                  <a:lnTo>
                    <a:pt x="937626" y="921179"/>
                  </a:lnTo>
                  <a:lnTo>
                    <a:pt x="909233" y="955064"/>
                  </a:lnTo>
                  <a:lnTo>
                    <a:pt x="876974" y="984890"/>
                  </a:lnTo>
                  <a:lnTo>
                    <a:pt x="841250" y="1010238"/>
                  </a:lnTo>
                  <a:lnTo>
                    <a:pt x="802459" y="1030685"/>
                  </a:lnTo>
                  <a:lnTo>
                    <a:pt x="761002" y="1045811"/>
                  </a:lnTo>
                  <a:lnTo>
                    <a:pt x="717278" y="1055196"/>
                  </a:lnTo>
                  <a:lnTo>
                    <a:pt x="671687" y="1058417"/>
                  </a:lnTo>
                  <a:lnTo>
                    <a:pt x="626132" y="1055196"/>
                  </a:lnTo>
                  <a:lnTo>
                    <a:pt x="582437" y="1045811"/>
                  </a:lnTo>
                  <a:lnTo>
                    <a:pt x="541004" y="1030685"/>
                  </a:lnTo>
                  <a:lnTo>
                    <a:pt x="502232" y="1010238"/>
                  </a:lnTo>
                  <a:lnTo>
                    <a:pt x="466522" y="984890"/>
                  </a:lnTo>
                  <a:lnTo>
                    <a:pt x="434275" y="955064"/>
                  </a:lnTo>
                  <a:lnTo>
                    <a:pt x="405890" y="921179"/>
                  </a:lnTo>
                  <a:lnTo>
                    <a:pt x="381768" y="883656"/>
                  </a:lnTo>
                  <a:lnTo>
                    <a:pt x="362310" y="842918"/>
                  </a:lnTo>
                  <a:lnTo>
                    <a:pt x="347916" y="799383"/>
                  </a:lnTo>
                  <a:lnTo>
                    <a:pt x="338985" y="753474"/>
                  </a:lnTo>
                  <a:lnTo>
                    <a:pt x="335920" y="705611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23872" y="5329428"/>
              <a:ext cx="1984247" cy="89915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76828" y="5329428"/>
              <a:ext cx="4646676" cy="8991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90104" y="5329428"/>
              <a:ext cx="1031748" cy="89915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18931" y="5390388"/>
              <a:ext cx="1046987" cy="79248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271142" y="5421275"/>
            <a:ext cx="676529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177915" algn="l"/>
              </a:tabLst>
            </a:pPr>
            <a:r>
              <a:rPr sz="3200" b="1" spc="40" dirty="0">
                <a:latin typeface="Garamond"/>
                <a:cs typeface="Garamond"/>
              </a:rPr>
              <a:t>T</a:t>
            </a:r>
            <a:r>
              <a:rPr sz="3200" b="1" spc="-5" dirty="0">
                <a:latin typeface="Garamond"/>
                <a:cs typeface="Garamond"/>
              </a:rPr>
              <a:t>h</a:t>
            </a:r>
            <a:r>
              <a:rPr sz="3200" b="1" dirty="0">
                <a:latin typeface="Garamond"/>
                <a:cs typeface="Garamond"/>
              </a:rPr>
              <a:t>e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Garamond"/>
                <a:cs typeface="Garamond"/>
              </a:rPr>
              <a:t>t</a:t>
            </a:r>
            <a:r>
              <a:rPr sz="3200" b="1" spc="30" dirty="0">
                <a:latin typeface="Garamond"/>
                <a:cs typeface="Garamond"/>
              </a:rPr>
              <a:t>r</a:t>
            </a:r>
            <a:r>
              <a:rPr sz="3200" b="1" dirty="0">
                <a:latin typeface="Garamond"/>
                <a:cs typeface="Garamond"/>
              </a:rPr>
              <a:t>ee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b="1" spc="-5" dirty="0">
                <a:latin typeface="Garamond"/>
                <a:cs typeface="Garamond"/>
              </a:rPr>
              <a:t>i</a:t>
            </a:r>
            <a:r>
              <a:rPr sz="3200" b="1" dirty="0">
                <a:latin typeface="Garamond"/>
                <a:cs typeface="Garamond"/>
              </a:rPr>
              <a:t>s</a:t>
            </a:r>
            <a:r>
              <a:rPr sz="3200" spc="-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Garamond"/>
                <a:cs typeface="Garamond"/>
              </a:rPr>
              <a:t>exposed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b="1" spc="-15" dirty="0">
                <a:latin typeface="Garamond"/>
                <a:cs typeface="Garamond"/>
              </a:rPr>
              <a:t>t</a:t>
            </a:r>
            <a:r>
              <a:rPr sz="3200" b="1" dirty="0">
                <a:latin typeface="Garamond"/>
                <a:cs typeface="Garamond"/>
              </a:rPr>
              <a:t>o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Garamond"/>
                <a:cs typeface="Garamond"/>
              </a:rPr>
              <a:t>s</a:t>
            </a:r>
            <a:r>
              <a:rPr sz="3200" b="1" spc="-10" dirty="0">
                <a:latin typeface="Garamond"/>
                <a:cs typeface="Garamond"/>
              </a:rPr>
              <a:t>c</a:t>
            </a:r>
            <a:r>
              <a:rPr sz="3200" b="1" dirty="0">
                <a:latin typeface="Garamond"/>
                <a:cs typeface="Garamond"/>
              </a:rPr>
              <a:t>otchi</a:t>
            </a:r>
            <a:r>
              <a:rPr sz="3200" b="1" spc="-10" dirty="0">
                <a:latin typeface="Garamond"/>
                <a:cs typeface="Garamond"/>
              </a:rPr>
              <a:t>n</a:t>
            </a:r>
            <a:r>
              <a:rPr sz="3200" b="1" dirty="0">
                <a:latin typeface="Garamond"/>
                <a:cs typeface="Garamond"/>
              </a:rPr>
              <a:t>g</a:t>
            </a:r>
            <a:r>
              <a:rPr sz="3200" spc="-25" dirty="0">
                <a:latin typeface="Times New Roman"/>
                <a:cs typeface="Times New Roman"/>
              </a:rPr>
              <a:t> </a:t>
            </a:r>
            <a:r>
              <a:rPr sz="3200" b="1" dirty="0">
                <a:latin typeface="Garamond"/>
                <a:cs typeface="Garamond"/>
              </a:rPr>
              <a:t>of</a:t>
            </a:r>
            <a:r>
              <a:rPr sz="3200" dirty="0">
                <a:latin typeface="Times New Roman"/>
                <a:cs typeface="Times New Roman"/>
              </a:rPr>
              <a:t>	</a:t>
            </a:r>
            <a:r>
              <a:rPr sz="2800" b="1" spc="-10" dirty="0">
                <a:latin typeface="Garamond"/>
                <a:cs typeface="Garamond"/>
              </a:rPr>
              <a:t>S</a:t>
            </a:r>
            <a:r>
              <a:rPr sz="2800" b="1" dirty="0">
                <a:latin typeface="Garamond"/>
                <a:cs typeface="Garamond"/>
              </a:rPr>
              <a:t>u</a:t>
            </a:r>
            <a:r>
              <a:rPr sz="2800" b="1" spc="-5" dirty="0">
                <a:latin typeface="Garamond"/>
                <a:cs typeface="Garamond"/>
              </a:rPr>
              <a:t>n</a:t>
            </a:r>
            <a:endParaRPr sz="2800">
              <a:latin typeface="Garamond"/>
              <a:cs typeface="Garamond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912802" y="4984936"/>
            <a:ext cx="3747135" cy="295910"/>
            <a:chOff x="5912802" y="4984936"/>
            <a:chExt cx="3747135" cy="295910"/>
          </a:xfrm>
        </p:grpSpPr>
        <p:sp>
          <p:nvSpPr>
            <p:cNvPr id="17" name="object 17"/>
            <p:cNvSpPr/>
            <p:nvPr/>
          </p:nvSpPr>
          <p:spPr>
            <a:xfrm>
              <a:off x="5920739" y="4992873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3684391" y="0"/>
                  </a:moveTo>
                  <a:lnTo>
                    <a:pt x="46725" y="0"/>
                  </a:lnTo>
                  <a:lnTo>
                    <a:pt x="28559" y="3658"/>
                  </a:lnTo>
                  <a:lnTo>
                    <a:pt x="13704" y="13640"/>
                  </a:lnTo>
                  <a:lnTo>
                    <a:pt x="3679" y="28455"/>
                  </a:lnTo>
                  <a:lnTo>
                    <a:pt x="0" y="46613"/>
                  </a:lnTo>
                  <a:lnTo>
                    <a:pt x="0" y="233303"/>
                  </a:lnTo>
                  <a:lnTo>
                    <a:pt x="3679" y="251479"/>
                  </a:lnTo>
                  <a:lnTo>
                    <a:pt x="13704" y="266335"/>
                  </a:lnTo>
                  <a:lnTo>
                    <a:pt x="28559" y="276358"/>
                  </a:lnTo>
                  <a:lnTo>
                    <a:pt x="46725" y="280034"/>
                  </a:lnTo>
                  <a:lnTo>
                    <a:pt x="3684391" y="280034"/>
                  </a:lnTo>
                  <a:lnTo>
                    <a:pt x="3702552" y="276358"/>
                  </a:lnTo>
                  <a:lnTo>
                    <a:pt x="3717363" y="266335"/>
                  </a:lnTo>
                  <a:lnTo>
                    <a:pt x="3727340" y="251479"/>
                  </a:lnTo>
                  <a:lnTo>
                    <a:pt x="3730995" y="233303"/>
                  </a:lnTo>
                  <a:lnTo>
                    <a:pt x="3730995" y="46613"/>
                  </a:lnTo>
                  <a:lnTo>
                    <a:pt x="3727340" y="28455"/>
                  </a:lnTo>
                  <a:lnTo>
                    <a:pt x="3717363" y="13640"/>
                  </a:lnTo>
                  <a:lnTo>
                    <a:pt x="3702552" y="3658"/>
                  </a:lnTo>
                  <a:lnTo>
                    <a:pt x="368439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920739" y="4992873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0" y="46613"/>
                  </a:moveTo>
                  <a:lnTo>
                    <a:pt x="3679" y="28455"/>
                  </a:lnTo>
                  <a:lnTo>
                    <a:pt x="13704" y="13640"/>
                  </a:lnTo>
                  <a:lnTo>
                    <a:pt x="28559" y="3658"/>
                  </a:lnTo>
                  <a:lnTo>
                    <a:pt x="46725" y="0"/>
                  </a:lnTo>
                  <a:lnTo>
                    <a:pt x="3684391" y="0"/>
                  </a:lnTo>
                  <a:lnTo>
                    <a:pt x="3702552" y="3658"/>
                  </a:lnTo>
                  <a:lnTo>
                    <a:pt x="3717363" y="13640"/>
                  </a:lnTo>
                  <a:lnTo>
                    <a:pt x="3727340" y="28455"/>
                  </a:lnTo>
                  <a:lnTo>
                    <a:pt x="3730995" y="46613"/>
                  </a:lnTo>
                  <a:lnTo>
                    <a:pt x="3730995" y="233303"/>
                  </a:lnTo>
                  <a:lnTo>
                    <a:pt x="3727340" y="251479"/>
                  </a:lnTo>
                  <a:lnTo>
                    <a:pt x="3717363" y="266335"/>
                  </a:lnTo>
                  <a:lnTo>
                    <a:pt x="3702552" y="276358"/>
                  </a:lnTo>
                  <a:lnTo>
                    <a:pt x="3684391" y="280034"/>
                  </a:lnTo>
                  <a:lnTo>
                    <a:pt x="46725" y="280034"/>
                  </a:lnTo>
                  <a:lnTo>
                    <a:pt x="28559" y="276358"/>
                  </a:lnTo>
                  <a:lnTo>
                    <a:pt x="13704" y="266335"/>
                  </a:lnTo>
                  <a:lnTo>
                    <a:pt x="3679" y="251479"/>
                  </a:lnTo>
                  <a:lnTo>
                    <a:pt x="0" y="233303"/>
                  </a:lnTo>
                  <a:lnTo>
                    <a:pt x="0" y="46613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227831" y="4965952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27064" y="4719827"/>
              <a:ext cx="4794503" cy="213817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42822" y="795650"/>
              <a:ext cx="4763901" cy="393433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244599" y="5148451"/>
            <a:ext cx="823531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10" dirty="0">
                <a:latin typeface="Garamond"/>
                <a:cs typeface="Garamond"/>
              </a:rPr>
              <a:t>The </a:t>
            </a:r>
            <a:r>
              <a:rPr sz="3200" b="1" spc="5" dirty="0">
                <a:latin typeface="Garamond"/>
                <a:cs typeface="Garamond"/>
              </a:rPr>
              <a:t>tree </a:t>
            </a:r>
            <a:r>
              <a:rPr sz="3200" b="1" spc="10" dirty="0">
                <a:latin typeface="Garamond"/>
                <a:cs typeface="Garamond"/>
              </a:rPr>
              <a:t>appears </a:t>
            </a:r>
            <a:r>
              <a:rPr sz="3200" b="1" dirty="0">
                <a:latin typeface="Garamond"/>
                <a:cs typeface="Garamond"/>
              </a:rPr>
              <a:t>to </a:t>
            </a:r>
            <a:r>
              <a:rPr sz="3200" b="1" spc="-5" dirty="0">
                <a:latin typeface="Garamond"/>
                <a:cs typeface="Garamond"/>
              </a:rPr>
              <a:t>be browning </a:t>
            </a:r>
            <a:r>
              <a:rPr sz="3200" b="1" dirty="0">
                <a:latin typeface="Garamond"/>
                <a:cs typeface="Garamond"/>
              </a:rPr>
              <a:t>and</a:t>
            </a:r>
            <a:r>
              <a:rPr sz="3200" b="1" spc="-100" dirty="0">
                <a:latin typeface="Garamond"/>
                <a:cs typeface="Garamond"/>
              </a:rPr>
              <a:t> </a:t>
            </a:r>
            <a:r>
              <a:rPr sz="3200" b="1" spc="-5" dirty="0">
                <a:latin typeface="Garamond"/>
                <a:cs typeface="Garamond"/>
              </a:rPr>
              <a:t>hardening</a:t>
            </a:r>
            <a:endParaRPr sz="3200">
              <a:latin typeface="Garamond"/>
              <a:cs typeface="Garamond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59536" y="858012"/>
            <a:ext cx="10643235" cy="6000115"/>
            <a:chOff x="859536" y="858012"/>
            <a:chExt cx="10643235" cy="600011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9536" y="4719826"/>
              <a:ext cx="4904232" cy="213817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75431" y="858012"/>
              <a:ext cx="4873736" cy="387197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763651" y="5870149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70">
                  <a:moveTo>
                    <a:pt x="3684269" y="0"/>
                  </a:moveTo>
                  <a:lnTo>
                    <a:pt x="46725" y="0"/>
                  </a:lnTo>
                  <a:lnTo>
                    <a:pt x="28546" y="3669"/>
                  </a:lnTo>
                  <a:lnTo>
                    <a:pt x="13693" y="13675"/>
                  </a:lnTo>
                  <a:lnTo>
                    <a:pt x="3674" y="28511"/>
                  </a:lnTo>
                  <a:lnTo>
                    <a:pt x="0" y="46674"/>
                  </a:lnTo>
                  <a:lnTo>
                    <a:pt x="0" y="233364"/>
                  </a:lnTo>
                  <a:lnTo>
                    <a:pt x="3674" y="251539"/>
                  </a:lnTo>
                  <a:lnTo>
                    <a:pt x="13693" y="266382"/>
                  </a:lnTo>
                  <a:lnTo>
                    <a:pt x="28546" y="276389"/>
                  </a:lnTo>
                  <a:lnTo>
                    <a:pt x="46725" y="280059"/>
                  </a:lnTo>
                  <a:lnTo>
                    <a:pt x="3684269" y="280059"/>
                  </a:lnTo>
                  <a:lnTo>
                    <a:pt x="3702436" y="276389"/>
                  </a:lnTo>
                  <a:lnTo>
                    <a:pt x="3717291" y="266382"/>
                  </a:lnTo>
                  <a:lnTo>
                    <a:pt x="3727316" y="251539"/>
                  </a:lnTo>
                  <a:lnTo>
                    <a:pt x="3730995" y="233364"/>
                  </a:lnTo>
                  <a:lnTo>
                    <a:pt x="3730995" y="46674"/>
                  </a:lnTo>
                  <a:lnTo>
                    <a:pt x="3727316" y="28511"/>
                  </a:lnTo>
                  <a:lnTo>
                    <a:pt x="3717291" y="13675"/>
                  </a:lnTo>
                  <a:lnTo>
                    <a:pt x="3702436" y="3669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763651" y="5870149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70">
                  <a:moveTo>
                    <a:pt x="0" y="46674"/>
                  </a:moveTo>
                  <a:lnTo>
                    <a:pt x="3674" y="28511"/>
                  </a:lnTo>
                  <a:lnTo>
                    <a:pt x="13693" y="13675"/>
                  </a:lnTo>
                  <a:lnTo>
                    <a:pt x="28546" y="3669"/>
                  </a:lnTo>
                  <a:lnTo>
                    <a:pt x="46725" y="0"/>
                  </a:lnTo>
                  <a:lnTo>
                    <a:pt x="3684269" y="0"/>
                  </a:lnTo>
                  <a:lnTo>
                    <a:pt x="3702436" y="3669"/>
                  </a:lnTo>
                  <a:lnTo>
                    <a:pt x="3717291" y="13675"/>
                  </a:lnTo>
                  <a:lnTo>
                    <a:pt x="3727316" y="28511"/>
                  </a:lnTo>
                  <a:lnTo>
                    <a:pt x="3730995" y="46674"/>
                  </a:lnTo>
                  <a:lnTo>
                    <a:pt x="3730995" y="233364"/>
                  </a:lnTo>
                  <a:lnTo>
                    <a:pt x="3727316" y="251539"/>
                  </a:lnTo>
                  <a:lnTo>
                    <a:pt x="3717291" y="266382"/>
                  </a:lnTo>
                  <a:lnTo>
                    <a:pt x="3702436" y="276389"/>
                  </a:lnTo>
                  <a:lnTo>
                    <a:pt x="3684269" y="280059"/>
                  </a:lnTo>
                  <a:lnTo>
                    <a:pt x="46725" y="280059"/>
                  </a:lnTo>
                  <a:lnTo>
                    <a:pt x="28546" y="276389"/>
                  </a:lnTo>
                  <a:lnTo>
                    <a:pt x="13693" y="266382"/>
                  </a:lnTo>
                  <a:lnTo>
                    <a:pt x="3674" y="251539"/>
                  </a:lnTo>
                  <a:lnTo>
                    <a:pt x="0" y="233364"/>
                  </a:lnTo>
                  <a:lnTo>
                    <a:pt x="0" y="466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070856" y="5843424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643518" y="745601"/>
              <a:ext cx="5303520" cy="91440"/>
            </a:xfrm>
            <a:custGeom>
              <a:avLst/>
              <a:gdLst/>
              <a:ahLst/>
              <a:cxnLst/>
              <a:rect l="l" t="t" r="r" b="b"/>
              <a:pathLst>
                <a:path w="5303520" h="91440">
                  <a:moveTo>
                    <a:pt x="5303519" y="0"/>
                  </a:moveTo>
                  <a:lnTo>
                    <a:pt x="0" y="0"/>
                  </a:lnTo>
                  <a:lnTo>
                    <a:pt x="91439" y="91439"/>
                  </a:lnTo>
                  <a:lnTo>
                    <a:pt x="5212079" y="91439"/>
                  </a:lnTo>
                  <a:lnTo>
                    <a:pt x="5303519" y="0"/>
                  </a:lnTo>
                  <a:close/>
                </a:path>
              </a:pathLst>
            </a:custGeom>
            <a:solidFill>
              <a:srgbClr val="CC3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643518" y="1385681"/>
              <a:ext cx="5303520" cy="91440"/>
            </a:xfrm>
            <a:custGeom>
              <a:avLst/>
              <a:gdLst/>
              <a:ahLst/>
              <a:cxnLst/>
              <a:rect l="l" t="t" r="r" b="b"/>
              <a:pathLst>
                <a:path w="5303520" h="91440">
                  <a:moveTo>
                    <a:pt x="5212079" y="0"/>
                  </a:moveTo>
                  <a:lnTo>
                    <a:pt x="91439" y="0"/>
                  </a:lnTo>
                  <a:lnTo>
                    <a:pt x="0" y="91439"/>
                  </a:lnTo>
                  <a:lnTo>
                    <a:pt x="5303519" y="91439"/>
                  </a:lnTo>
                  <a:lnTo>
                    <a:pt x="5212079" y="0"/>
                  </a:lnTo>
                  <a:close/>
                </a:path>
              </a:pathLst>
            </a:custGeom>
            <a:solidFill>
              <a:srgbClr val="99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43518" y="745601"/>
              <a:ext cx="91440" cy="731520"/>
            </a:xfrm>
            <a:custGeom>
              <a:avLst/>
              <a:gdLst/>
              <a:ahLst/>
              <a:cxnLst/>
              <a:rect l="l" t="t" r="r" b="b"/>
              <a:pathLst>
                <a:path w="91439" h="731519">
                  <a:moveTo>
                    <a:pt x="0" y="0"/>
                  </a:moveTo>
                  <a:lnTo>
                    <a:pt x="0" y="731519"/>
                  </a:lnTo>
                  <a:lnTo>
                    <a:pt x="91439" y="640079"/>
                  </a:lnTo>
                  <a:lnTo>
                    <a:pt x="91439" y="91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65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855598" y="745601"/>
              <a:ext cx="91440" cy="731520"/>
            </a:xfrm>
            <a:custGeom>
              <a:avLst/>
              <a:gdLst/>
              <a:ahLst/>
              <a:cxnLst/>
              <a:rect l="l" t="t" r="r" b="b"/>
              <a:pathLst>
                <a:path w="91440" h="731519">
                  <a:moveTo>
                    <a:pt x="91439" y="0"/>
                  </a:moveTo>
                  <a:lnTo>
                    <a:pt x="0" y="91439"/>
                  </a:lnTo>
                  <a:lnTo>
                    <a:pt x="0" y="640079"/>
                  </a:lnTo>
                  <a:lnTo>
                    <a:pt x="91439" y="731519"/>
                  </a:lnTo>
                  <a:lnTo>
                    <a:pt x="91439" y="0"/>
                  </a:lnTo>
                  <a:close/>
                </a:path>
              </a:pathLst>
            </a:custGeom>
            <a:solidFill>
              <a:srgbClr val="7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734958" y="837041"/>
            <a:ext cx="5120640" cy="548640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33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0"/>
              </a:spcBef>
              <a:tabLst>
                <a:tab pos="1976120" algn="l"/>
              </a:tabLst>
            </a:pPr>
            <a:r>
              <a:rPr sz="2800" b="1" spc="10" dirty="0">
                <a:solidFill>
                  <a:srgbClr val="FFFFFF"/>
                </a:solidFill>
                <a:latin typeface="Garamond"/>
                <a:cs typeface="Garamond"/>
              </a:rPr>
              <a:t>Summary </a:t>
            </a:r>
            <a:r>
              <a:rPr sz="2800" b="1" spc="-10" dirty="0">
                <a:solidFill>
                  <a:srgbClr val="FFFFFF"/>
                </a:solidFill>
                <a:latin typeface="Garamond"/>
                <a:cs typeface="Garamond"/>
              </a:rPr>
              <a:t>of</a:t>
            </a:r>
            <a:r>
              <a:rPr sz="2800" spc="-10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FFFFFF"/>
                </a:solidFill>
                <a:latin typeface="Garamond"/>
                <a:cs typeface="Garamond"/>
              </a:rPr>
              <a:t>the stanza</a:t>
            </a:r>
            <a:r>
              <a:rPr sz="2800" b="1" spc="10" dirty="0">
                <a:solidFill>
                  <a:srgbClr val="FFFFFF"/>
                </a:solidFill>
                <a:latin typeface="Garamond"/>
                <a:cs typeface="Garamond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Garamond"/>
                <a:cs typeface="Garamond"/>
              </a:rPr>
              <a:t>4</a:t>
            </a:r>
            <a:endParaRPr sz="2800">
              <a:latin typeface="Garamond"/>
              <a:cs typeface="Garamond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28472" y="1969440"/>
            <a:ext cx="10602595" cy="4238625"/>
            <a:chOff x="928472" y="1969440"/>
            <a:chExt cx="10602595" cy="4238625"/>
          </a:xfrm>
        </p:grpSpPr>
        <p:sp>
          <p:nvSpPr>
            <p:cNvPr id="13" name="object 13"/>
            <p:cNvSpPr/>
            <p:nvPr/>
          </p:nvSpPr>
          <p:spPr>
            <a:xfrm>
              <a:off x="928472" y="1969440"/>
              <a:ext cx="10128885" cy="3888740"/>
            </a:xfrm>
            <a:custGeom>
              <a:avLst/>
              <a:gdLst/>
              <a:ahLst/>
              <a:cxnLst/>
              <a:rect l="l" t="t" r="r" b="b"/>
              <a:pathLst>
                <a:path w="10128885" h="3888740">
                  <a:moveTo>
                    <a:pt x="10128747" y="0"/>
                  </a:moveTo>
                  <a:lnTo>
                    <a:pt x="0" y="0"/>
                  </a:lnTo>
                  <a:lnTo>
                    <a:pt x="0" y="3888363"/>
                  </a:lnTo>
                  <a:lnTo>
                    <a:pt x="10128747" y="3888363"/>
                  </a:lnTo>
                  <a:lnTo>
                    <a:pt x="1012874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791845" y="5919715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3684269" y="0"/>
                  </a:moveTo>
                  <a:lnTo>
                    <a:pt x="46603" y="0"/>
                  </a:lnTo>
                  <a:lnTo>
                    <a:pt x="28443" y="3666"/>
                  </a:lnTo>
                  <a:lnTo>
                    <a:pt x="13632" y="13666"/>
                  </a:lnTo>
                  <a:lnTo>
                    <a:pt x="3655" y="28501"/>
                  </a:lnTo>
                  <a:lnTo>
                    <a:pt x="0" y="46674"/>
                  </a:lnTo>
                  <a:lnTo>
                    <a:pt x="0" y="233364"/>
                  </a:lnTo>
                  <a:lnTo>
                    <a:pt x="3655" y="251531"/>
                  </a:lnTo>
                  <a:lnTo>
                    <a:pt x="13632" y="266365"/>
                  </a:lnTo>
                  <a:lnTo>
                    <a:pt x="28443" y="276367"/>
                  </a:lnTo>
                  <a:lnTo>
                    <a:pt x="46603" y="280034"/>
                  </a:lnTo>
                  <a:lnTo>
                    <a:pt x="3684269" y="280034"/>
                  </a:lnTo>
                  <a:lnTo>
                    <a:pt x="3702417" y="276367"/>
                  </a:lnTo>
                  <a:lnTo>
                    <a:pt x="3717230" y="266365"/>
                  </a:lnTo>
                  <a:lnTo>
                    <a:pt x="3727213" y="251531"/>
                  </a:lnTo>
                  <a:lnTo>
                    <a:pt x="3730873" y="233364"/>
                  </a:lnTo>
                  <a:lnTo>
                    <a:pt x="3730873" y="46674"/>
                  </a:lnTo>
                  <a:lnTo>
                    <a:pt x="3727213" y="28501"/>
                  </a:lnTo>
                  <a:lnTo>
                    <a:pt x="3717230" y="13666"/>
                  </a:lnTo>
                  <a:lnTo>
                    <a:pt x="3702417" y="3666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791845" y="5919715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0" y="46674"/>
                  </a:moveTo>
                  <a:lnTo>
                    <a:pt x="3655" y="28501"/>
                  </a:lnTo>
                  <a:lnTo>
                    <a:pt x="13632" y="13666"/>
                  </a:lnTo>
                  <a:lnTo>
                    <a:pt x="28443" y="3666"/>
                  </a:lnTo>
                  <a:lnTo>
                    <a:pt x="46603" y="0"/>
                  </a:lnTo>
                  <a:lnTo>
                    <a:pt x="3684269" y="0"/>
                  </a:lnTo>
                  <a:lnTo>
                    <a:pt x="3702417" y="3666"/>
                  </a:lnTo>
                  <a:lnTo>
                    <a:pt x="3717230" y="13666"/>
                  </a:lnTo>
                  <a:lnTo>
                    <a:pt x="3727213" y="28501"/>
                  </a:lnTo>
                  <a:lnTo>
                    <a:pt x="3730873" y="46674"/>
                  </a:lnTo>
                  <a:lnTo>
                    <a:pt x="3730873" y="233364"/>
                  </a:lnTo>
                  <a:lnTo>
                    <a:pt x="3727213" y="251531"/>
                  </a:lnTo>
                  <a:lnTo>
                    <a:pt x="3717230" y="266365"/>
                  </a:lnTo>
                  <a:lnTo>
                    <a:pt x="3702417" y="276367"/>
                  </a:lnTo>
                  <a:lnTo>
                    <a:pt x="3684269" y="280034"/>
                  </a:lnTo>
                  <a:lnTo>
                    <a:pt x="46603" y="280034"/>
                  </a:lnTo>
                  <a:lnTo>
                    <a:pt x="28443" y="276367"/>
                  </a:lnTo>
                  <a:lnTo>
                    <a:pt x="13632" y="266365"/>
                  </a:lnTo>
                  <a:lnTo>
                    <a:pt x="3655" y="251531"/>
                  </a:lnTo>
                  <a:lnTo>
                    <a:pt x="0" y="233364"/>
                  </a:lnTo>
                  <a:lnTo>
                    <a:pt x="0" y="466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07454" y="1992245"/>
            <a:ext cx="10209530" cy="420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239395" indent="-343535" algn="just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6235" algn="l"/>
              </a:tabLst>
            </a:pP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The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exposed life </a:t>
            </a:r>
            <a:r>
              <a:rPr sz="2400" b="1" spc="-10" dirty="0">
                <a:solidFill>
                  <a:srgbClr val="212121"/>
                </a:solidFill>
                <a:latin typeface="Times New Roman"/>
                <a:cs typeface="Times New Roman"/>
              </a:rPr>
              <a:t>source,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which when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left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open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to the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sun and </a:t>
            </a:r>
            <a:r>
              <a:rPr sz="2400" b="1" spc="-55" dirty="0">
                <a:solidFill>
                  <a:srgbClr val="212121"/>
                </a:solidFill>
                <a:latin typeface="Times New Roman"/>
                <a:cs typeface="Times New Roman"/>
              </a:rPr>
              <a:t>air,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will be  scorched due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to the heat and the air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won’t be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able to </a:t>
            </a:r>
            <a:r>
              <a:rPr sz="2400" b="1" spc="-15" dirty="0">
                <a:solidFill>
                  <a:srgbClr val="212121"/>
                </a:solidFill>
                <a:latin typeface="Times New Roman"/>
                <a:cs typeface="Times New Roman"/>
              </a:rPr>
              <a:t>reach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the </a:t>
            </a:r>
            <a:r>
              <a:rPr sz="2400" b="1" spc="-10" dirty="0">
                <a:solidFill>
                  <a:srgbClr val="212121"/>
                </a:solidFill>
                <a:latin typeface="Times New Roman"/>
                <a:cs typeface="Times New Roman"/>
              </a:rPr>
              <a:t>scorched 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places to </a:t>
            </a:r>
            <a:r>
              <a:rPr sz="2400" b="1" spc="-10" dirty="0">
                <a:solidFill>
                  <a:srgbClr val="212121"/>
                </a:solidFill>
                <a:latin typeface="Times New Roman"/>
                <a:cs typeface="Times New Roman"/>
              </a:rPr>
              <a:t>relieve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it of the</a:t>
            </a:r>
            <a:r>
              <a:rPr sz="2400" b="1" spc="-6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heat.</a:t>
            </a:r>
            <a:endParaRPr sz="2400">
              <a:latin typeface="Times New Roman"/>
              <a:cs typeface="Times New Roman"/>
            </a:endParaRPr>
          </a:p>
          <a:p>
            <a:pPr marL="355600" marR="243840" indent="-343535" algn="just">
              <a:lnSpc>
                <a:spcPct val="100000"/>
              </a:lnSpc>
              <a:spcBef>
                <a:spcPts val="1300"/>
              </a:spcBef>
              <a:buClr>
                <a:srgbClr val="212121"/>
              </a:buClr>
              <a:buFont typeface="Wingdings"/>
              <a:buChar char=""/>
              <a:tabLst>
                <a:tab pos="432434" algn="l"/>
              </a:tabLst>
            </a:pPr>
            <a:r>
              <a:rPr dirty="0"/>
              <a:t>	</a:t>
            </a:r>
            <a:r>
              <a:rPr sz="2400" b="1" spc="-25" dirty="0">
                <a:solidFill>
                  <a:srgbClr val="212121"/>
                </a:solidFill>
                <a:latin typeface="Times New Roman"/>
                <a:cs typeface="Times New Roman"/>
              </a:rPr>
              <a:t>Slowly,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it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will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start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to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become </a:t>
            </a:r>
            <a:r>
              <a:rPr sz="2400" b="1" spc="-10" dirty="0">
                <a:solidFill>
                  <a:srgbClr val="212121"/>
                </a:solidFill>
                <a:latin typeface="Times New Roman"/>
                <a:cs typeface="Times New Roman"/>
              </a:rPr>
              <a:t>brown,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with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all the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softness fading out 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leaving a hard, lifeless </a:t>
            </a:r>
            <a:r>
              <a:rPr sz="2400" b="1" spc="-10" dirty="0">
                <a:solidFill>
                  <a:srgbClr val="212121"/>
                </a:solidFill>
                <a:latin typeface="Times New Roman"/>
                <a:cs typeface="Times New Roman"/>
              </a:rPr>
              <a:t>remainder</a:t>
            </a:r>
            <a:r>
              <a:rPr sz="2400" b="1" spc="-10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behind.</a:t>
            </a:r>
            <a:endParaRPr sz="2400">
              <a:latin typeface="Times New Roman"/>
              <a:cs typeface="Times New Roman"/>
            </a:endParaRPr>
          </a:p>
          <a:p>
            <a:pPr marL="355600" marR="241300" indent="-343535" algn="just">
              <a:lnSpc>
                <a:spcPct val="100000"/>
              </a:lnSpc>
              <a:spcBef>
                <a:spcPts val="1305"/>
              </a:spcBef>
              <a:buFont typeface="Wingdings"/>
              <a:buChar char=""/>
              <a:tabLst>
                <a:tab pos="356235" algn="l"/>
              </a:tabLst>
            </a:pPr>
            <a:r>
              <a:rPr sz="2400" b="1" spc="-15" dirty="0">
                <a:solidFill>
                  <a:srgbClr val="212121"/>
                </a:solidFill>
                <a:latin typeface="Times New Roman"/>
                <a:cs typeface="Times New Roman"/>
              </a:rPr>
              <a:t>With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time, it will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start to </a:t>
            </a:r>
            <a:r>
              <a:rPr sz="2400" b="1" spc="-35" dirty="0">
                <a:solidFill>
                  <a:srgbClr val="212121"/>
                </a:solidFill>
                <a:latin typeface="Times New Roman"/>
                <a:cs typeface="Times New Roman"/>
              </a:rPr>
              <a:t>wither,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become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dry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and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bent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out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of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shape, 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leaving a corpse </a:t>
            </a:r>
            <a:r>
              <a:rPr sz="2400" b="1" spc="-15" dirty="0">
                <a:solidFill>
                  <a:srgbClr val="212121"/>
                </a:solidFill>
                <a:latin typeface="Times New Roman"/>
                <a:cs typeface="Times New Roman"/>
              </a:rPr>
              <a:t>where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a </a:t>
            </a:r>
            <a:r>
              <a:rPr sz="2400" b="1" spc="-15" dirty="0">
                <a:solidFill>
                  <a:srgbClr val="212121"/>
                </a:solidFill>
                <a:latin typeface="Times New Roman"/>
                <a:cs typeface="Times New Roman"/>
              </a:rPr>
              <a:t>tree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used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to</a:t>
            </a:r>
            <a:r>
              <a:rPr sz="2400" b="1" spc="1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be.</a:t>
            </a:r>
            <a:endParaRPr sz="2400">
              <a:latin typeface="Times New Roman"/>
              <a:cs typeface="Times New Roman"/>
            </a:endParaRPr>
          </a:p>
          <a:p>
            <a:pPr marL="431800" indent="-419734" algn="just">
              <a:lnSpc>
                <a:spcPct val="100000"/>
              </a:lnSpc>
              <a:spcBef>
                <a:spcPts val="1300"/>
              </a:spcBef>
              <a:buFont typeface="Wingdings"/>
              <a:buChar char=""/>
              <a:tabLst>
                <a:tab pos="432434" algn="l"/>
              </a:tabLst>
            </a:pP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In short, the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exposure will leave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the </a:t>
            </a:r>
            <a:r>
              <a:rPr sz="2400" b="1" spc="-15" dirty="0">
                <a:solidFill>
                  <a:srgbClr val="212121"/>
                </a:solidFill>
                <a:latin typeface="Times New Roman"/>
                <a:cs typeface="Times New Roman"/>
              </a:rPr>
              <a:t>root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vulnerable to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all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vagaries</a:t>
            </a:r>
            <a:r>
              <a:rPr sz="2400" b="1" spc="20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of</a:t>
            </a:r>
            <a:endParaRPr sz="2400">
              <a:latin typeface="Times New Roman"/>
              <a:cs typeface="Times New Roman"/>
            </a:endParaRPr>
          </a:p>
          <a:p>
            <a:pPr marL="355600" algn="just">
              <a:lnSpc>
                <a:spcPct val="100000"/>
              </a:lnSpc>
            </a:pPr>
            <a:r>
              <a:rPr sz="2400" b="1" spc="-30" dirty="0">
                <a:solidFill>
                  <a:srgbClr val="212121"/>
                </a:solidFill>
                <a:latin typeface="Times New Roman"/>
                <a:cs typeface="Times New Roman"/>
              </a:rPr>
              <a:t>weather,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which will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ultimately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weaken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the </a:t>
            </a:r>
            <a:r>
              <a:rPr sz="2400" b="1" spc="-15" dirty="0">
                <a:solidFill>
                  <a:srgbClr val="212121"/>
                </a:solidFill>
                <a:latin typeface="Times New Roman"/>
                <a:cs typeface="Times New Roman"/>
              </a:rPr>
              <a:t>tree </a:t>
            </a:r>
            <a:r>
              <a:rPr sz="2400" b="1" spc="-5" dirty="0">
                <a:solidFill>
                  <a:srgbClr val="212121"/>
                </a:solidFill>
                <a:latin typeface="Times New Roman"/>
                <a:cs typeface="Times New Roman"/>
              </a:rPr>
              <a:t>and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kill</a:t>
            </a:r>
            <a:r>
              <a:rPr sz="2400" b="1" spc="15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212121"/>
                </a:solidFill>
                <a:latin typeface="Times New Roman"/>
                <a:cs typeface="Times New Roman"/>
              </a:rPr>
              <a:t>it.</a:t>
            </a:r>
            <a:endParaRPr sz="24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89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2025" y="971565"/>
              <a:ext cx="10058400" cy="45289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39084" y="4215384"/>
              <a:ext cx="5301995" cy="15041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07991" y="1123188"/>
              <a:ext cx="2965704" cy="150418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939414" y="1273246"/>
            <a:ext cx="21031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40" dirty="0">
                <a:latin typeface="Garamond"/>
                <a:cs typeface="Garamond"/>
              </a:rPr>
              <a:t>T</a:t>
            </a:r>
            <a:r>
              <a:rPr b="1" spc="-5" dirty="0">
                <a:latin typeface="Garamond"/>
                <a:cs typeface="Garamond"/>
              </a:rPr>
              <a:t>heme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7404036" y="5795643"/>
            <a:ext cx="3747135" cy="295910"/>
            <a:chOff x="7404036" y="5795643"/>
            <a:chExt cx="3747135" cy="295910"/>
          </a:xfrm>
        </p:grpSpPr>
        <p:sp>
          <p:nvSpPr>
            <p:cNvPr id="12" name="object 12"/>
            <p:cNvSpPr/>
            <p:nvPr/>
          </p:nvSpPr>
          <p:spPr>
            <a:xfrm>
              <a:off x="7411973" y="5803581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3684269" y="0"/>
                  </a:moveTo>
                  <a:lnTo>
                    <a:pt x="46603" y="0"/>
                  </a:lnTo>
                  <a:lnTo>
                    <a:pt x="28443" y="3667"/>
                  </a:lnTo>
                  <a:lnTo>
                    <a:pt x="13632" y="13670"/>
                  </a:lnTo>
                  <a:lnTo>
                    <a:pt x="3655" y="28506"/>
                  </a:lnTo>
                  <a:lnTo>
                    <a:pt x="0" y="46674"/>
                  </a:lnTo>
                  <a:lnTo>
                    <a:pt x="0" y="233364"/>
                  </a:lnTo>
                  <a:lnTo>
                    <a:pt x="3655" y="251531"/>
                  </a:lnTo>
                  <a:lnTo>
                    <a:pt x="13632" y="266365"/>
                  </a:lnTo>
                  <a:lnTo>
                    <a:pt x="28443" y="276367"/>
                  </a:lnTo>
                  <a:lnTo>
                    <a:pt x="46603" y="280034"/>
                  </a:lnTo>
                  <a:lnTo>
                    <a:pt x="3684269" y="280034"/>
                  </a:lnTo>
                  <a:lnTo>
                    <a:pt x="3702449" y="276367"/>
                  </a:lnTo>
                  <a:lnTo>
                    <a:pt x="3717302" y="266365"/>
                  </a:lnTo>
                  <a:lnTo>
                    <a:pt x="3727321" y="251531"/>
                  </a:lnTo>
                  <a:lnTo>
                    <a:pt x="3730995" y="233364"/>
                  </a:lnTo>
                  <a:lnTo>
                    <a:pt x="3730995" y="46674"/>
                  </a:lnTo>
                  <a:lnTo>
                    <a:pt x="3727321" y="28506"/>
                  </a:lnTo>
                  <a:lnTo>
                    <a:pt x="3717302" y="13670"/>
                  </a:lnTo>
                  <a:lnTo>
                    <a:pt x="3702449" y="3667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11973" y="5803581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0" y="46674"/>
                  </a:moveTo>
                  <a:lnTo>
                    <a:pt x="3655" y="28506"/>
                  </a:lnTo>
                  <a:lnTo>
                    <a:pt x="13632" y="13670"/>
                  </a:lnTo>
                  <a:lnTo>
                    <a:pt x="28443" y="3667"/>
                  </a:lnTo>
                  <a:lnTo>
                    <a:pt x="46603" y="0"/>
                  </a:lnTo>
                  <a:lnTo>
                    <a:pt x="3684269" y="0"/>
                  </a:lnTo>
                  <a:lnTo>
                    <a:pt x="3702449" y="3667"/>
                  </a:lnTo>
                  <a:lnTo>
                    <a:pt x="3717302" y="13670"/>
                  </a:lnTo>
                  <a:lnTo>
                    <a:pt x="3727321" y="28506"/>
                  </a:lnTo>
                  <a:lnTo>
                    <a:pt x="3730995" y="46674"/>
                  </a:lnTo>
                  <a:lnTo>
                    <a:pt x="3730995" y="233364"/>
                  </a:lnTo>
                  <a:lnTo>
                    <a:pt x="3727321" y="251531"/>
                  </a:lnTo>
                  <a:lnTo>
                    <a:pt x="3717302" y="266365"/>
                  </a:lnTo>
                  <a:lnTo>
                    <a:pt x="3702449" y="276367"/>
                  </a:lnTo>
                  <a:lnTo>
                    <a:pt x="3684269" y="280034"/>
                  </a:lnTo>
                  <a:lnTo>
                    <a:pt x="46603" y="280034"/>
                  </a:lnTo>
                  <a:lnTo>
                    <a:pt x="28443" y="276367"/>
                  </a:lnTo>
                  <a:lnTo>
                    <a:pt x="13632" y="266365"/>
                  </a:lnTo>
                  <a:lnTo>
                    <a:pt x="3655" y="251531"/>
                  </a:lnTo>
                  <a:lnTo>
                    <a:pt x="0" y="233364"/>
                  </a:lnTo>
                  <a:lnTo>
                    <a:pt x="0" y="466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770505" y="4367223"/>
            <a:ext cx="7065645" cy="1709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5" dirty="0">
                <a:solidFill>
                  <a:srgbClr val="FFC000"/>
                </a:solidFill>
                <a:latin typeface="Garamond"/>
                <a:cs typeface="Garamond"/>
              </a:rPr>
              <a:t>1.Deforestation</a:t>
            </a:r>
            <a:endParaRPr sz="5400">
              <a:latin typeface="Garamond"/>
              <a:cs typeface="Garamond"/>
            </a:endParaRPr>
          </a:p>
          <a:p>
            <a:pPr marL="3961129">
              <a:lnSpc>
                <a:spcPct val="100000"/>
              </a:lnSpc>
              <a:spcBef>
                <a:spcPts val="4615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9150" y="1312797"/>
              <a:ext cx="4783074" cy="44830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87440" y="1312688"/>
              <a:ext cx="5009753" cy="421117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08576" y="207263"/>
              <a:ext cx="2508504" cy="150418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029330" y="367659"/>
            <a:ext cx="16459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2.</a:t>
            </a:r>
            <a:r>
              <a:rPr spc="-180" dirty="0"/>
              <a:t>P</a:t>
            </a:r>
            <a:r>
              <a:rPr spc="-5" dirty="0"/>
              <a:t>ain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1587178" y="5523289"/>
            <a:ext cx="3747135" cy="295910"/>
            <a:chOff x="1587178" y="5523289"/>
            <a:chExt cx="3747135" cy="295910"/>
          </a:xfrm>
        </p:grpSpPr>
        <p:sp>
          <p:nvSpPr>
            <p:cNvPr id="12" name="object 12"/>
            <p:cNvSpPr/>
            <p:nvPr/>
          </p:nvSpPr>
          <p:spPr>
            <a:xfrm>
              <a:off x="1595115" y="5531227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60" h="280035">
                  <a:moveTo>
                    <a:pt x="3684416" y="0"/>
                  </a:moveTo>
                  <a:lnTo>
                    <a:pt x="46744" y="0"/>
                  </a:lnTo>
                  <a:lnTo>
                    <a:pt x="28560" y="3658"/>
                  </a:lnTo>
                  <a:lnTo>
                    <a:pt x="13701" y="13640"/>
                  </a:lnTo>
                  <a:lnTo>
                    <a:pt x="3677" y="28455"/>
                  </a:lnTo>
                  <a:lnTo>
                    <a:pt x="0" y="46613"/>
                  </a:lnTo>
                  <a:lnTo>
                    <a:pt x="0" y="233327"/>
                  </a:lnTo>
                  <a:lnTo>
                    <a:pt x="3677" y="251489"/>
                  </a:lnTo>
                  <a:lnTo>
                    <a:pt x="13701" y="266324"/>
                  </a:lnTo>
                  <a:lnTo>
                    <a:pt x="28560" y="276329"/>
                  </a:lnTo>
                  <a:lnTo>
                    <a:pt x="46744" y="279998"/>
                  </a:lnTo>
                  <a:lnTo>
                    <a:pt x="3684416" y="279998"/>
                  </a:lnTo>
                  <a:lnTo>
                    <a:pt x="3702563" y="276329"/>
                  </a:lnTo>
                  <a:lnTo>
                    <a:pt x="3717376" y="266324"/>
                  </a:lnTo>
                  <a:lnTo>
                    <a:pt x="3727360" y="251489"/>
                  </a:lnTo>
                  <a:lnTo>
                    <a:pt x="3731020" y="233327"/>
                  </a:lnTo>
                  <a:lnTo>
                    <a:pt x="3731020" y="46613"/>
                  </a:lnTo>
                  <a:lnTo>
                    <a:pt x="3727360" y="28455"/>
                  </a:lnTo>
                  <a:lnTo>
                    <a:pt x="3717376" y="13640"/>
                  </a:lnTo>
                  <a:lnTo>
                    <a:pt x="3702563" y="3658"/>
                  </a:lnTo>
                  <a:lnTo>
                    <a:pt x="368441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95115" y="5531227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60" h="280035">
                  <a:moveTo>
                    <a:pt x="0" y="46613"/>
                  </a:moveTo>
                  <a:lnTo>
                    <a:pt x="3677" y="28455"/>
                  </a:lnTo>
                  <a:lnTo>
                    <a:pt x="13701" y="13640"/>
                  </a:lnTo>
                  <a:lnTo>
                    <a:pt x="28560" y="3658"/>
                  </a:lnTo>
                  <a:lnTo>
                    <a:pt x="46744" y="0"/>
                  </a:lnTo>
                  <a:lnTo>
                    <a:pt x="3684416" y="0"/>
                  </a:lnTo>
                  <a:lnTo>
                    <a:pt x="3702563" y="3658"/>
                  </a:lnTo>
                  <a:lnTo>
                    <a:pt x="3717376" y="13640"/>
                  </a:lnTo>
                  <a:lnTo>
                    <a:pt x="3727360" y="28455"/>
                  </a:lnTo>
                  <a:lnTo>
                    <a:pt x="3731020" y="46613"/>
                  </a:lnTo>
                  <a:lnTo>
                    <a:pt x="3731020" y="233327"/>
                  </a:lnTo>
                  <a:lnTo>
                    <a:pt x="3727360" y="251489"/>
                  </a:lnTo>
                  <a:lnTo>
                    <a:pt x="3717376" y="266324"/>
                  </a:lnTo>
                  <a:lnTo>
                    <a:pt x="3702563" y="276329"/>
                  </a:lnTo>
                  <a:lnTo>
                    <a:pt x="3684416" y="279998"/>
                  </a:lnTo>
                  <a:lnTo>
                    <a:pt x="46744" y="279998"/>
                  </a:lnTo>
                  <a:lnTo>
                    <a:pt x="28560" y="276329"/>
                  </a:lnTo>
                  <a:lnTo>
                    <a:pt x="13701" y="266324"/>
                  </a:lnTo>
                  <a:lnTo>
                    <a:pt x="3677" y="251489"/>
                  </a:lnTo>
                  <a:lnTo>
                    <a:pt x="0" y="233327"/>
                  </a:lnTo>
                  <a:lnTo>
                    <a:pt x="0" y="46613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901699" y="5504184"/>
            <a:ext cx="31178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3007" y="1059064"/>
              <a:ext cx="5924428" cy="41173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1306" y="1059180"/>
              <a:ext cx="5506211" cy="414146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61106" y="5200592"/>
            <a:ext cx="10660380" cy="954405"/>
          </a:xfrm>
          <a:prstGeom prst="rect">
            <a:avLst/>
          </a:prstGeom>
          <a:solidFill>
            <a:srgbClr val="00AFF0"/>
          </a:solidFill>
        </p:spPr>
        <p:txBody>
          <a:bodyPr vert="horz" wrap="square" lIns="0" tIns="18415" rIns="0" bIns="0" rtlCol="0">
            <a:spAutoFit/>
          </a:bodyPr>
          <a:lstStyle/>
          <a:p>
            <a:pPr marL="91440" marR="598805">
              <a:lnSpc>
                <a:spcPct val="100000"/>
              </a:lnSpc>
              <a:spcBef>
                <a:spcPts val="145"/>
              </a:spcBef>
            </a:pPr>
            <a:r>
              <a:rPr sz="2800" b="1" dirty="0">
                <a:latin typeface="Garamond"/>
                <a:cs typeface="Garamond"/>
              </a:rPr>
              <a:t>Throughout </a:t>
            </a:r>
            <a:r>
              <a:rPr sz="2800" b="1" spc="-5" dirty="0">
                <a:latin typeface="Garamond"/>
                <a:cs typeface="Garamond"/>
              </a:rPr>
              <a:t>the poem, the </a:t>
            </a:r>
            <a:r>
              <a:rPr sz="2800" b="1" spc="5" dirty="0">
                <a:latin typeface="Garamond"/>
                <a:cs typeface="Garamond"/>
              </a:rPr>
              <a:t>tree </a:t>
            </a:r>
            <a:r>
              <a:rPr sz="2800" b="1" spc="-5" dirty="0">
                <a:latin typeface="Garamond"/>
                <a:cs typeface="Garamond"/>
              </a:rPr>
              <a:t>is </a:t>
            </a:r>
            <a:r>
              <a:rPr sz="2800" b="1" dirty="0">
                <a:latin typeface="Garamond"/>
                <a:cs typeface="Garamond"/>
              </a:rPr>
              <a:t>treated as </a:t>
            </a:r>
            <a:r>
              <a:rPr sz="2800" b="1" spc="-5" dirty="0">
                <a:latin typeface="Garamond"/>
                <a:cs typeface="Garamond"/>
              </a:rPr>
              <a:t>human </a:t>
            </a:r>
            <a:r>
              <a:rPr sz="2800" b="1" spc="-40" dirty="0">
                <a:latin typeface="Garamond"/>
                <a:cs typeface="Garamond"/>
              </a:rPr>
              <a:t>being. </a:t>
            </a:r>
            <a:r>
              <a:rPr sz="2800" b="1" spc="-35" dirty="0">
                <a:latin typeface="Garamond"/>
                <a:cs typeface="Garamond"/>
              </a:rPr>
              <a:t>Trick </a:t>
            </a:r>
            <a:r>
              <a:rPr sz="2800" b="1" spc="-5" dirty="0">
                <a:latin typeface="Garamond"/>
                <a:cs typeface="Garamond"/>
              </a:rPr>
              <a:t>of  </a:t>
            </a:r>
            <a:r>
              <a:rPr sz="2800" b="1" spc="-10" dirty="0">
                <a:latin typeface="Garamond"/>
                <a:cs typeface="Garamond"/>
              </a:rPr>
              <a:t>Reverse </a:t>
            </a:r>
            <a:r>
              <a:rPr sz="2800" b="1" spc="-5" dirty="0">
                <a:latin typeface="Garamond"/>
                <a:cs typeface="Garamond"/>
              </a:rPr>
              <a:t>psychology is</a:t>
            </a:r>
            <a:r>
              <a:rPr sz="2800" b="1" spc="30" dirty="0">
                <a:latin typeface="Garamond"/>
                <a:cs typeface="Garamond"/>
              </a:rPr>
              <a:t> </a:t>
            </a:r>
            <a:r>
              <a:rPr sz="2800" b="1" spc="-10" dirty="0">
                <a:latin typeface="Garamond"/>
                <a:cs typeface="Garamond"/>
              </a:rPr>
              <a:t>used.</a:t>
            </a:r>
            <a:endParaRPr sz="2800">
              <a:latin typeface="Garamond"/>
              <a:cs typeface="Garamond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083368" y="747082"/>
            <a:ext cx="5522595" cy="4437380"/>
            <a:chOff x="6083368" y="747082"/>
            <a:chExt cx="5522595" cy="4437380"/>
          </a:xfrm>
        </p:grpSpPr>
        <p:sp>
          <p:nvSpPr>
            <p:cNvPr id="11" name="object 11"/>
            <p:cNvSpPr/>
            <p:nvPr/>
          </p:nvSpPr>
          <p:spPr>
            <a:xfrm>
              <a:off x="6091306" y="5050250"/>
              <a:ext cx="5506720" cy="126364"/>
            </a:xfrm>
            <a:custGeom>
              <a:avLst/>
              <a:gdLst/>
              <a:ahLst/>
              <a:cxnLst/>
              <a:rect l="l" t="t" r="r" b="b"/>
              <a:pathLst>
                <a:path w="5506720" h="126364">
                  <a:moveTo>
                    <a:pt x="5506211" y="0"/>
                  </a:moveTo>
                  <a:lnTo>
                    <a:pt x="0" y="0"/>
                  </a:lnTo>
                  <a:lnTo>
                    <a:pt x="0" y="126146"/>
                  </a:lnTo>
                  <a:lnTo>
                    <a:pt x="5506211" y="126146"/>
                  </a:lnTo>
                  <a:lnTo>
                    <a:pt x="5506211" y="0"/>
                  </a:lnTo>
                  <a:close/>
                </a:path>
              </a:pathLst>
            </a:custGeom>
            <a:solidFill>
              <a:srgbClr val="D37F7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091306" y="5050250"/>
              <a:ext cx="5506720" cy="126364"/>
            </a:xfrm>
            <a:custGeom>
              <a:avLst/>
              <a:gdLst/>
              <a:ahLst/>
              <a:cxnLst/>
              <a:rect l="l" t="t" r="r" b="b"/>
              <a:pathLst>
                <a:path w="5506720" h="126364">
                  <a:moveTo>
                    <a:pt x="0" y="126146"/>
                  </a:moveTo>
                  <a:lnTo>
                    <a:pt x="5506211" y="126146"/>
                  </a:lnTo>
                  <a:lnTo>
                    <a:pt x="5506211" y="0"/>
                  </a:lnTo>
                  <a:lnTo>
                    <a:pt x="0" y="0"/>
                  </a:lnTo>
                  <a:lnTo>
                    <a:pt x="0" y="126146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690500" y="755020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4">
                  <a:moveTo>
                    <a:pt x="3684391" y="0"/>
                  </a:moveTo>
                  <a:lnTo>
                    <a:pt x="46725" y="0"/>
                  </a:lnTo>
                  <a:lnTo>
                    <a:pt x="28546" y="3655"/>
                  </a:lnTo>
                  <a:lnTo>
                    <a:pt x="13693" y="13632"/>
                  </a:lnTo>
                  <a:lnTo>
                    <a:pt x="3674" y="28443"/>
                  </a:lnTo>
                  <a:lnTo>
                    <a:pt x="0" y="46603"/>
                  </a:lnTo>
                  <a:lnTo>
                    <a:pt x="0" y="233293"/>
                  </a:lnTo>
                  <a:lnTo>
                    <a:pt x="3674" y="251473"/>
                  </a:lnTo>
                  <a:lnTo>
                    <a:pt x="13693" y="266326"/>
                  </a:lnTo>
                  <a:lnTo>
                    <a:pt x="28546" y="276345"/>
                  </a:lnTo>
                  <a:lnTo>
                    <a:pt x="46725" y="280019"/>
                  </a:lnTo>
                  <a:lnTo>
                    <a:pt x="3684391" y="280019"/>
                  </a:lnTo>
                  <a:lnTo>
                    <a:pt x="3702552" y="276345"/>
                  </a:lnTo>
                  <a:lnTo>
                    <a:pt x="3717363" y="266326"/>
                  </a:lnTo>
                  <a:lnTo>
                    <a:pt x="3727340" y="251473"/>
                  </a:lnTo>
                  <a:lnTo>
                    <a:pt x="3730995" y="233293"/>
                  </a:lnTo>
                  <a:lnTo>
                    <a:pt x="3730995" y="46603"/>
                  </a:lnTo>
                  <a:lnTo>
                    <a:pt x="3727340" y="28443"/>
                  </a:lnTo>
                  <a:lnTo>
                    <a:pt x="3717363" y="13632"/>
                  </a:lnTo>
                  <a:lnTo>
                    <a:pt x="3702552" y="3655"/>
                  </a:lnTo>
                  <a:lnTo>
                    <a:pt x="3684391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690500" y="755020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4">
                  <a:moveTo>
                    <a:pt x="0" y="46603"/>
                  </a:moveTo>
                  <a:lnTo>
                    <a:pt x="3674" y="28443"/>
                  </a:lnTo>
                  <a:lnTo>
                    <a:pt x="13693" y="13632"/>
                  </a:lnTo>
                  <a:lnTo>
                    <a:pt x="28546" y="3655"/>
                  </a:lnTo>
                  <a:lnTo>
                    <a:pt x="46725" y="0"/>
                  </a:lnTo>
                  <a:lnTo>
                    <a:pt x="3684391" y="0"/>
                  </a:lnTo>
                  <a:lnTo>
                    <a:pt x="3702552" y="3655"/>
                  </a:lnTo>
                  <a:lnTo>
                    <a:pt x="3717363" y="13632"/>
                  </a:lnTo>
                  <a:lnTo>
                    <a:pt x="3727340" y="28443"/>
                  </a:lnTo>
                  <a:lnTo>
                    <a:pt x="3730995" y="46603"/>
                  </a:lnTo>
                  <a:lnTo>
                    <a:pt x="3730995" y="233293"/>
                  </a:lnTo>
                  <a:lnTo>
                    <a:pt x="3727340" y="251473"/>
                  </a:lnTo>
                  <a:lnTo>
                    <a:pt x="3717363" y="266326"/>
                  </a:lnTo>
                  <a:lnTo>
                    <a:pt x="3702552" y="276345"/>
                  </a:lnTo>
                  <a:lnTo>
                    <a:pt x="3684391" y="280019"/>
                  </a:lnTo>
                  <a:lnTo>
                    <a:pt x="46725" y="280019"/>
                  </a:lnTo>
                  <a:lnTo>
                    <a:pt x="28546" y="276345"/>
                  </a:lnTo>
                  <a:lnTo>
                    <a:pt x="13693" y="266326"/>
                  </a:lnTo>
                  <a:lnTo>
                    <a:pt x="3674" y="251473"/>
                  </a:lnTo>
                  <a:lnTo>
                    <a:pt x="0" y="233293"/>
                  </a:lnTo>
                  <a:lnTo>
                    <a:pt x="0" y="46603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998085" y="727070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/>
              <a:t>https//englishnectar.blogspot.com</a:t>
            </a:r>
            <a:endParaRPr sz="18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60017" y="1639836"/>
              <a:ext cx="3810000" cy="45720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83835" y="743681"/>
              <a:ext cx="5369560" cy="923925"/>
            </a:xfrm>
            <a:custGeom>
              <a:avLst/>
              <a:gdLst/>
              <a:ahLst/>
              <a:cxnLst/>
              <a:rect l="l" t="t" r="r" b="b"/>
              <a:pathLst>
                <a:path w="5369560" h="923925">
                  <a:moveTo>
                    <a:pt x="5369539" y="0"/>
                  </a:moveTo>
                  <a:lnTo>
                    <a:pt x="0" y="0"/>
                  </a:lnTo>
                  <a:lnTo>
                    <a:pt x="0" y="923330"/>
                  </a:lnTo>
                  <a:lnTo>
                    <a:pt x="5369539" y="923330"/>
                  </a:lnTo>
                  <a:lnTo>
                    <a:pt x="536953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6344" y="562355"/>
              <a:ext cx="6024371" cy="150418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346179" y="716493"/>
              <a:ext cx="5105400" cy="923925"/>
            </a:xfrm>
            <a:custGeom>
              <a:avLst/>
              <a:gdLst/>
              <a:ahLst/>
              <a:cxnLst/>
              <a:rect l="l" t="t" r="r" b="b"/>
              <a:pathLst>
                <a:path w="5105400" h="923925">
                  <a:moveTo>
                    <a:pt x="5105034" y="0"/>
                  </a:moveTo>
                  <a:lnTo>
                    <a:pt x="0" y="0"/>
                  </a:lnTo>
                  <a:lnTo>
                    <a:pt x="0" y="923330"/>
                  </a:lnTo>
                  <a:lnTo>
                    <a:pt x="5105034" y="923330"/>
                  </a:lnTo>
                  <a:lnTo>
                    <a:pt x="5105034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25896" y="534923"/>
              <a:ext cx="2243327" cy="15041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52943" y="534923"/>
              <a:ext cx="4238244" cy="1504188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">
              <a:lnSpc>
                <a:spcPct val="100000"/>
              </a:lnSpc>
              <a:spcBef>
                <a:spcPts val="100"/>
              </a:spcBef>
              <a:tabLst>
                <a:tab pos="2673985" algn="l"/>
                <a:tab pos="5621655" algn="l"/>
                <a:tab pos="7978140" algn="l"/>
              </a:tabLst>
            </a:pPr>
            <a:r>
              <a:rPr sz="8100" spc="-15" baseline="-2057" dirty="0"/>
              <a:t>Mood</a:t>
            </a:r>
            <a:r>
              <a:rPr sz="8100" spc="-7" baseline="-2057" dirty="0"/>
              <a:t> of</a:t>
            </a:r>
            <a:r>
              <a:rPr sz="8100" spc="-7" baseline="-2057" dirty="0">
                <a:latin typeface="Times New Roman"/>
                <a:cs typeface="Times New Roman"/>
              </a:rPr>
              <a:t>	</a:t>
            </a:r>
            <a:r>
              <a:rPr sz="8100" baseline="-2057" dirty="0"/>
              <a:t>the</a:t>
            </a:r>
            <a:r>
              <a:rPr sz="8100" spc="15" baseline="-2057" dirty="0"/>
              <a:t> </a:t>
            </a:r>
            <a:r>
              <a:rPr sz="8100" spc="-7" baseline="-2057" dirty="0"/>
              <a:t>poem</a:t>
            </a:r>
            <a:r>
              <a:rPr sz="8100" spc="-7" baseline="-2057" dirty="0">
                <a:latin typeface="Times New Roman"/>
                <a:cs typeface="Times New Roman"/>
              </a:rPr>
              <a:t>	</a:t>
            </a:r>
            <a:r>
              <a:rPr sz="5400" spc="-105" dirty="0"/>
              <a:t>Tone</a:t>
            </a:r>
            <a:r>
              <a:rPr sz="5400" spc="-5" dirty="0"/>
              <a:t> of</a:t>
            </a:r>
            <a:r>
              <a:rPr sz="5400" spc="-5" dirty="0">
                <a:latin typeface="Times New Roman"/>
                <a:cs typeface="Times New Roman"/>
              </a:rPr>
              <a:t>	</a:t>
            </a:r>
            <a:r>
              <a:rPr sz="5400" dirty="0"/>
              <a:t>the</a:t>
            </a:r>
            <a:r>
              <a:rPr sz="5400" spc="-70" dirty="0"/>
              <a:t> </a:t>
            </a:r>
            <a:r>
              <a:rPr sz="5400" spc="-5" dirty="0"/>
              <a:t>poem</a:t>
            </a:r>
            <a:endParaRPr sz="5400">
              <a:latin typeface="Times New Roman"/>
              <a:cs typeface="Times New Roman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68541" y="1667792"/>
            <a:ext cx="10188575" cy="4516755"/>
            <a:chOff x="968541" y="1667792"/>
            <a:chExt cx="10188575" cy="4516755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640586" y="1667792"/>
              <a:ext cx="4516130" cy="451613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76479" y="3545020"/>
              <a:ext cx="2321560" cy="1939925"/>
            </a:xfrm>
            <a:custGeom>
              <a:avLst/>
              <a:gdLst/>
              <a:ahLst/>
              <a:cxnLst/>
              <a:rect l="l" t="t" r="r" b="b"/>
              <a:pathLst>
                <a:path w="2321560" h="1939925">
                  <a:moveTo>
                    <a:pt x="1142967" y="0"/>
                  </a:moveTo>
                  <a:lnTo>
                    <a:pt x="1093239" y="1390"/>
                  </a:lnTo>
                  <a:lnTo>
                    <a:pt x="1043725" y="4353"/>
                  </a:lnTo>
                  <a:lnTo>
                    <a:pt x="994494" y="8876"/>
                  </a:lnTo>
                  <a:lnTo>
                    <a:pt x="945618" y="14943"/>
                  </a:lnTo>
                  <a:lnTo>
                    <a:pt x="897166" y="22541"/>
                  </a:lnTo>
                  <a:lnTo>
                    <a:pt x="849207" y="31654"/>
                  </a:lnTo>
                  <a:lnTo>
                    <a:pt x="801811" y="42269"/>
                  </a:lnTo>
                  <a:lnTo>
                    <a:pt x="755048" y="54371"/>
                  </a:lnTo>
                  <a:lnTo>
                    <a:pt x="708988" y="67945"/>
                  </a:lnTo>
                  <a:lnTo>
                    <a:pt x="663701" y="82978"/>
                  </a:lnTo>
                  <a:lnTo>
                    <a:pt x="619256" y="99454"/>
                  </a:lnTo>
                  <a:lnTo>
                    <a:pt x="575723" y="117359"/>
                  </a:lnTo>
                  <a:lnTo>
                    <a:pt x="533171" y="136680"/>
                  </a:lnTo>
                  <a:lnTo>
                    <a:pt x="491672" y="157401"/>
                  </a:lnTo>
                  <a:lnTo>
                    <a:pt x="451294" y="179508"/>
                  </a:lnTo>
                  <a:lnTo>
                    <a:pt x="412106" y="202987"/>
                  </a:lnTo>
                  <a:lnTo>
                    <a:pt x="374180" y="227823"/>
                  </a:lnTo>
                  <a:lnTo>
                    <a:pt x="337585" y="254001"/>
                  </a:lnTo>
                  <a:lnTo>
                    <a:pt x="302390" y="281508"/>
                  </a:lnTo>
                  <a:lnTo>
                    <a:pt x="268665" y="310330"/>
                  </a:lnTo>
                  <a:lnTo>
                    <a:pt x="236480" y="340450"/>
                  </a:lnTo>
                  <a:lnTo>
                    <a:pt x="205905" y="371856"/>
                  </a:lnTo>
                  <a:lnTo>
                    <a:pt x="177009" y="404533"/>
                  </a:lnTo>
                  <a:lnTo>
                    <a:pt x="149863" y="438465"/>
                  </a:lnTo>
                  <a:lnTo>
                    <a:pt x="122634" y="476445"/>
                  </a:lnTo>
                  <a:lnTo>
                    <a:pt x="98202" y="514970"/>
                  </a:lnTo>
                  <a:lnTo>
                    <a:pt x="76541" y="553974"/>
                  </a:lnTo>
                  <a:lnTo>
                    <a:pt x="57626" y="593389"/>
                  </a:lnTo>
                  <a:lnTo>
                    <a:pt x="41433" y="633147"/>
                  </a:lnTo>
                  <a:lnTo>
                    <a:pt x="27935" y="673182"/>
                  </a:lnTo>
                  <a:lnTo>
                    <a:pt x="17108" y="713426"/>
                  </a:lnTo>
                  <a:lnTo>
                    <a:pt x="8926" y="753812"/>
                  </a:lnTo>
                  <a:lnTo>
                    <a:pt x="3364" y="794272"/>
                  </a:lnTo>
                  <a:lnTo>
                    <a:pt x="397" y="834740"/>
                  </a:lnTo>
                  <a:lnTo>
                    <a:pt x="0" y="875148"/>
                  </a:lnTo>
                  <a:lnTo>
                    <a:pt x="2147" y="915428"/>
                  </a:lnTo>
                  <a:lnTo>
                    <a:pt x="6813" y="955514"/>
                  </a:lnTo>
                  <a:lnTo>
                    <a:pt x="13973" y="995337"/>
                  </a:lnTo>
                  <a:lnTo>
                    <a:pt x="23602" y="1034832"/>
                  </a:lnTo>
                  <a:lnTo>
                    <a:pt x="35675" y="1073930"/>
                  </a:lnTo>
                  <a:lnTo>
                    <a:pt x="50165" y="1112564"/>
                  </a:lnTo>
                  <a:lnTo>
                    <a:pt x="67049" y="1150667"/>
                  </a:lnTo>
                  <a:lnTo>
                    <a:pt x="86301" y="1188171"/>
                  </a:lnTo>
                  <a:lnTo>
                    <a:pt x="107895" y="1225010"/>
                  </a:lnTo>
                  <a:lnTo>
                    <a:pt x="131807" y="1261116"/>
                  </a:lnTo>
                  <a:lnTo>
                    <a:pt x="158011" y="1296421"/>
                  </a:lnTo>
                  <a:lnTo>
                    <a:pt x="186482" y="1330859"/>
                  </a:lnTo>
                  <a:lnTo>
                    <a:pt x="217194" y="1364361"/>
                  </a:lnTo>
                  <a:lnTo>
                    <a:pt x="250124" y="1396862"/>
                  </a:lnTo>
                  <a:lnTo>
                    <a:pt x="285244" y="1428292"/>
                  </a:lnTo>
                  <a:lnTo>
                    <a:pt x="322530" y="1458586"/>
                  </a:lnTo>
                  <a:lnTo>
                    <a:pt x="361958" y="1487676"/>
                  </a:lnTo>
                  <a:lnTo>
                    <a:pt x="403501" y="1515495"/>
                  </a:lnTo>
                  <a:lnTo>
                    <a:pt x="447134" y="1541974"/>
                  </a:lnTo>
                  <a:lnTo>
                    <a:pt x="492832" y="1567048"/>
                  </a:lnTo>
                  <a:lnTo>
                    <a:pt x="540570" y="1590648"/>
                  </a:lnTo>
                  <a:lnTo>
                    <a:pt x="590323" y="1612707"/>
                  </a:lnTo>
                  <a:lnTo>
                    <a:pt x="677060" y="1939474"/>
                  </a:lnTo>
                  <a:lnTo>
                    <a:pt x="1010435" y="1716839"/>
                  </a:lnTo>
                  <a:lnTo>
                    <a:pt x="1064511" y="1721131"/>
                  </a:lnTo>
                  <a:lnTo>
                    <a:pt x="1118426" y="1723532"/>
                  </a:lnTo>
                  <a:lnTo>
                    <a:pt x="1172106" y="1724070"/>
                  </a:lnTo>
                  <a:lnTo>
                    <a:pt x="1225477" y="1722771"/>
                  </a:lnTo>
                  <a:lnTo>
                    <a:pt x="1278465" y="1719665"/>
                  </a:lnTo>
                  <a:lnTo>
                    <a:pt x="1330995" y="1714779"/>
                  </a:lnTo>
                  <a:lnTo>
                    <a:pt x="1382994" y="1708139"/>
                  </a:lnTo>
                  <a:lnTo>
                    <a:pt x="1434387" y="1699774"/>
                  </a:lnTo>
                  <a:lnTo>
                    <a:pt x="1485101" y="1689712"/>
                  </a:lnTo>
                  <a:lnTo>
                    <a:pt x="1535061" y="1677980"/>
                  </a:lnTo>
                  <a:lnTo>
                    <a:pt x="1584194" y="1664605"/>
                  </a:lnTo>
                  <a:lnTo>
                    <a:pt x="1632424" y="1649615"/>
                  </a:lnTo>
                  <a:lnTo>
                    <a:pt x="1679679" y="1633039"/>
                  </a:lnTo>
                  <a:lnTo>
                    <a:pt x="1725883" y="1614902"/>
                  </a:lnTo>
                  <a:lnTo>
                    <a:pt x="1770963" y="1595234"/>
                  </a:lnTo>
                  <a:lnTo>
                    <a:pt x="1814846" y="1574062"/>
                  </a:lnTo>
                  <a:lnTo>
                    <a:pt x="1857455" y="1551413"/>
                  </a:lnTo>
                  <a:lnTo>
                    <a:pt x="1898719" y="1527315"/>
                  </a:lnTo>
                  <a:lnTo>
                    <a:pt x="1938562" y="1501795"/>
                  </a:lnTo>
                  <a:lnTo>
                    <a:pt x="1976910" y="1474882"/>
                  </a:lnTo>
                  <a:lnTo>
                    <a:pt x="2013690" y="1446602"/>
                  </a:lnTo>
                  <a:lnTo>
                    <a:pt x="2048826" y="1416984"/>
                  </a:lnTo>
                  <a:lnTo>
                    <a:pt x="2082246" y="1386055"/>
                  </a:lnTo>
                  <a:lnTo>
                    <a:pt x="2113875" y="1353843"/>
                  </a:lnTo>
                  <a:lnTo>
                    <a:pt x="2143639" y="1320375"/>
                  </a:lnTo>
                  <a:lnTo>
                    <a:pt x="2171464" y="1285678"/>
                  </a:lnTo>
                  <a:lnTo>
                    <a:pt x="2198692" y="1247687"/>
                  </a:lnTo>
                  <a:lnTo>
                    <a:pt x="2223123" y="1209151"/>
                  </a:lnTo>
                  <a:lnTo>
                    <a:pt x="2244782" y="1170137"/>
                  </a:lnTo>
                  <a:lnTo>
                    <a:pt x="2263695" y="1130713"/>
                  </a:lnTo>
                  <a:lnTo>
                    <a:pt x="2279887" y="1090946"/>
                  </a:lnTo>
                  <a:lnTo>
                    <a:pt x="2293383" y="1050902"/>
                  </a:lnTo>
                  <a:lnTo>
                    <a:pt x="2304208" y="1010651"/>
                  </a:lnTo>
                  <a:lnTo>
                    <a:pt x="2312388" y="970258"/>
                  </a:lnTo>
                  <a:lnTo>
                    <a:pt x="2317948" y="929790"/>
                  </a:lnTo>
                  <a:lnTo>
                    <a:pt x="2320913" y="889317"/>
                  </a:lnTo>
                  <a:lnTo>
                    <a:pt x="2321309" y="848903"/>
                  </a:lnTo>
                  <a:lnTo>
                    <a:pt x="2319160" y="808618"/>
                  </a:lnTo>
                  <a:lnTo>
                    <a:pt x="2314492" y="768528"/>
                  </a:lnTo>
                  <a:lnTo>
                    <a:pt x="2307331" y="728700"/>
                  </a:lnTo>
                  <a:lnTo>
                    <a:pt x="2297701" y="689201"/>
                  </a:lnTo>
                  <a:lnTo>
                    <a:pt x="2285628" y="650100"/>
                  </a:lnTo>
                  <a:lnTo>
                    <a:pt x="2271136" y="611463"/>
                  </a:lnTo>
                  <a:lnTo>
                    <a:pt x="2254252" y="573357"/>
                  </a:lnTo>
                  <a:lnTo>
                    <a:pt x="2235001" y="535850"/>
                  </a:lnTo>
                  <a:lnTo>
                    <a:pt x="2213407" y="499009"/>
                  </a:lnTo>
                  <a:lnTo>
                    <a:pt x="2189496" y="462902"/>
                  </a:lnTo>
                  <a:lnTo>
                    <a:pt x="2163294" y="427595"/>
                  </a:lnTo>
                  <a:lnTo>
                    <a:pt x="2134825" y="393156"/>
                  </a:lnTo>
                  <a:lnTo>
                    <a:pt x="2104115" y="359652"/>
                  </a:lnTo>
                  <a:lnTo>
                    <a:pt x="2071189" y="327150"/>
                  </a:lnTo>
                  <a:lnTo>
                    <a:pt x="2036072" y="295718"/>
                  </a:lnTo>
                  <a:lnTo>
                    <a:pt x="1998790" y="265424"/>
                  </a:lnTo>
                  <a:lnTo>
                    <a:pt x="1959368" y="236333"/>
                  </a:lnTo>
                  <a:lnTo>
                    <a:pt x="1917830" y="208514"/>
                  </a:lnTo>
                  <a:lnTo>
                    <a:pt x="1874203" y="182034"/>
                  </a:lnTo>
                  <a:lnTo>
                    <a:pt x="1828512" y="156960"/>
                  </a:lnTo>
                  <a:lnTo>
                    <a:pt x="1780782" y="133359"/>
                  </a:lnTo>
                  <a:lnTo>
                    <a:pt x="1731037" y="111299"/>
                  </a:lnTo>
                  <a:lnTo>
                    <a:pt x="1684178" y="92683"/>
                  </a:lnTo>
                  <a:lnTo>
                    <a:pt x="1636696" y="75813"/>
                  </a:lnTo>
                  <a:lnTo>
                    <a:pt x="1588661" y="60675"/>
                  </a:lnTo>
                  <a:lnTo>
                    <a:pt x="1540142" y="47255"/>
                  </a:lnTo>
                  <a:lnTo>
                    <a:pt x="1491210" y="35538"/>
                  </a:lnTo>
                  <a:lnTo>
                    <a:pt x="1441934" y="25510"/>
                  </a:lnTo>
                  <a:lnTo>
                    <a:pt x="1392384" y="17156"/>
                  </a:lnTo>
                  <a:lnTo>
                    <a:pt x="1342630" y="10462"/>
                  </a:lnTo>
                  <a:lnTo>
                    <a:pt x="1292742" y="5414"/>
                  </a:lnTo>
                  <a:lnTo>
                    <a:pt x="1242789" y="1997"/>
                  </a:lnTo>
                  <a:lnTo>
                    <a:pt x="1192841" y="197"/>
                  </a:lnTo>
                  <a:lnTo>
                    <a:pt x="114296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76479" y="3545020"/>
              <a:ext cx="2321560" cy="1939925"/>
            </a:xfrm>
            <a:custGeom>
              <a:avLst/>
              <a:gdLst/>
              <a:ahLst/>
              <a:cxnLst/>
              <a:rect l="l" t="t" r="r" b="b"/>
              <a:pathLst>
                <a:path w="2321560" h="1939925">
                  <a:moveTo>
                    <a:pt x="677060" y="1939474"/>
                  </a:moveTo>
                  <a:lnTo>
                    <a:pt x="590323" y="1612707"/>
                  </a:lnTo>
                  <a:lnTo>
                    <a:pt x="540570" y="1590648"/>
                  </a:lnTo>
                  <a:lnTo>
                    <a:pt x="492832" y="1567048"/>
                  </a:lnTo>
                  <a:lnTo>
                    <a:pt x="447134" y="1541974"/>
                  </a:lnTo>
                  <a:lnTo>
                    <a:pt x="403501" y="1515495"/>
                  </a:lnTo>
                  <a:lnTo>
                    <a:pt x="361958" y="1487676"/>
                  </a:lnTo>
                  <a:lnTo>
                    <a:pt x="322530" y="1458586"/>
                  </a:lnTo>
                  <a:lnTo>
                    <a:pt x="285244" y="1428292"/>
                  </a:lnTo>
                  <a:lnTo>
                    <a:pt x="250124" y="1396862"/>
                  </a:lnTo>
                  <a:lnTo>
                    <a:pt x="217194" y="1364361"/>
                  </a:lnTo>
                  <a:lnTo>
                    <a:pt x="186482" y="1330859"/>
                  </a:lnTo>
                  <a:lnTo>
                    <a:pt x="158011" y="1296421"/>
                  </a:lnTo>
                  <a:lnTo>
                    <a:pt x="131807" y="1261116"/>
                  </a:lnTo>
                  <a:lnTo>
                    <a:pt x="107895" y="1225010"/>
                  </a:lnTo>
                  <a:lnTo>
                    <a:pt x="86301" y="1188171"/>
                  </a:lnTo>
                  <a:lnTo>
                    <a:pt x="67049" y="1150667"/>
                  </a:lnTo>
                  <a:lnTo>
                    <a:pt x="50165" y="1112564"/>
                  </a:lnTo>
                  <a:lnTo>
                    <a:pt x="35675" y="1073930"/>
                  </a:lnTo>
                  <a:lnTo>
                    <a:pt x="23602" y="1034832"/>
                  </a:lnTo>
                  <a:lnTo>
                    <a:pt x="13973" y="995337"/>
                  </a:lnTo>
                  <a:lnTo>
                    <a:pt x="6813" y="955514"/>
                  </a:lnTo>
                  <a:lnTo>
                    <a:pt x="2147" y="915428"/>
                  </a:lnTo>
                  <a:lnTo>
                    <a:pt x="0" y="875148"/>
                  </a:lnTo>
                  <a:lnTo>
                    <a:pt x="397" y="834740"/>
                  </a:lnTo>
                  <a:lnTo>
                    <a:pt x="3364" y="794272"/>
                  </a:lnTo>
                  <a:lnTo>
                    <a:pt x="8926" y="753812"/>
                  </a:lnTo>
                  <a:lnTo>
                    <a:pt x="17108" y="713426"/>
                  </a:lnTo>
                  <a:lnTo>
                    <a:pt x="27935" y="673182"/>
                  </a:lnTo>
                  <a:lnTo>
                    <a:pt x="41433" y="633147"/>
                  </a:lnTo>
                  <a:lnTo>
                    <a:pt x="57626" y="593389"/>
                  </a:lnTo>
                  <a:lnTo>
                    <a:pt x="76541" y="553974"/>
                  </a:lnTo>
                  <a:lnTo>
                    <a:pt x="98202" y="514970"/>
                  </a:lnTo>
                  <a:lnTo>
                    <a:pt x="122634" y="476445"/>
                  </a:lnTo>
                  <a:lnTo>
                    <a:pt x="149863" y="438465"/>
                  </a:lnTo>
                  <a:lnTo>
                    <a:pt x="177009" y="404533"/>
                  </a:lnTo>
                  <a:lnTo>
                    <a:pt x="205905" y="371856"/>
                  </a:lnTo>
                  <a:lnTo>
                    <a:pt x="236480" y="340450"/>
                  </a:lnTo>
                  <a:lnTo>
                    <a:pt x="268665" y="310330"/>
                  </a:lnTo>
                  <a:lnTo>
                    <a:pt x="302390" y="281508"/>
                  </a:lnTo>
                  <a:lnTo>
                    <a:pt x="337585" y="254001"/>
                  </a:lnTo>
                  <a:lnTo>
                    <a:pt x="374180" y="227823"/>
                  </a:lnTo>
                  <a:lnTo>
                    <a:pt x="412106" y="202987"/>
                  </a:lnTo>
                  <a:lnTo>
                    <a:pt x="451294" y="179508"/>
                  </a:lnTo>
                  <a:lnTo>
                    <a:pt x="491672" y="157401"/>
                  </a:lnTo>
                  <a:lnTo>
                    <a:pt x="533171" y="136680"/>
                  </a:lnTo>
                  <a:lnTo>
                    <a:pt x="575723" y="117359"/>
                  </a:lnTo>
                  <a:lnTo>
                    <a:pt x="619256" y="99454"/>
                  </a:lnTo>
                  <a:lnTo>
                    <a:pt x="663701" y="82978"/>
                  </a:lnTo>
                  <a:lnTo>
                    <a:pt x="708988" y="67945"/>
                  </a:lnTo>
                  <a:lnTo>
                    <a:pt x="755048" y="54371"/>
                  </a:lnTo>
                  <a:lnTo>
                    <a:pt x="801811" y="42269"/>
                  </a:lnTo>
                  <a:lnTo>
                    <a:pt x="849207" y="31654"/>
                  </a:lnTo>
                  <a:lnTo>
                    <a:pt x="897166" y="22541"/>
                  </a:lnTo>
                  <a:lnTo>
                    <a:pt x="945618" y="14943"/>
                  </a:lnTo>
                  <a:lnTo>
                    <a:pt x="994494" y="8876"/>
                  </a:lnTo>
                  <a:lnTo>
                    <a:pt x="1043725" y="4353"/>
                  </a:lnTo>
                  <a:lnTo>
                    <a:pt x="1093239" y="1390"/>
                  </a:lnTo>
                  <a:lnTo>
                    <a:pt x="1142967" y="0"/>
                  </a:lnTo>
                  <a:lnTo>
                    <a:pt x="1192841" y="197"/>
                  </a:lnTo>
                  <a:lnTo>
                    <a:pt x="1242789" y="1997"/>
                  </a:lnTo>
                  <a:lnTo>
                    <a:pt x="1292742" y="5414"/>
                  </a:lnTo>
                  <a:lnTo>
                    <a:pt x="1342630" y="10462"/>
                  </a:lnTo>
                  <a:lnTo>
                    <a:pt x="1392384" y="17156"/>
                  </a:lnTo>
                  <a:lnTo>
                    <a:pt x="1441934" y="25510"/>
                  </a:lnTo>
                  <a:lnTo>
                    <a:pt x="1491210" y="35538"/>
                  </a:lnTo>
                  <a:lnTo>
                    <a:pt x="1540142" y="47255"/>
                  </a:lnTo>
                  <a:lnTo>
                    <a:pt x="1588661" y="60675"/>
                  </a:lnTo>
                  <a:lnTo>
                    <a:pt x="1636696" y="75813"/>
                  </a:lnTo>
                  <a:lnTo>
                    <a:pt x="1684178" y="92683"/>
                  </a:lnTo>
                  <a:lnTo>
                    <a:pt x="1731037" y="111299"/>
                  </a:lnTo>
                  <a:lnTo>
                    <a:pt x="1780782" y="133359"/>
                  </a:lnTo>
                  <a:lnTo>
                    <a:pt x="1828512" y="156960"/>
                  </a:lnTo>
                  <a:lnTo>
                    <a:pt x="1874203" y="182034"/>
                  </a:lnTo>
                  <a:lnTo>
                    <a:pt x="1917830" y="208514"/>
                  </a:lnTo>
                  <a:lnTo>
                    <a:pt x="1959368" y="236333"/>
                  </a:lnTo>
                  <a:lnTo>
                    <a:pt x="1998790" y="265424"/>
                  </a:lnTo>
                  <a:lnTo>
                    <a:pt x="2036072" y="295718"/>
                  </a:lnTo>
                  <a:lnTo>
                    <a:pt x="2071189" y="327150"/>
                  </a:lnTo>
                  <a:lnTo>
                    <a:pt x="2104115" y="359652"/>
                  </a:lnTo>
                  <a:lnTo>
                    <a:pt x="2134825" y="393156"/>
                  </a:lnTo>
                  <a:lnTo>
                    <a:pt x="2163294" y="427595"/>
                  </a:lnTo>
                  <a:lnTo>
                    <a:pt x="2189496" y="462902"/>
                  </a:lnTo>
                  <a:lnTo>
                    <a:pt x="2213407" y="499009"/>
                  </a:lnTo>
                  <a:lnTo>
                    <a:pt x="2235001" y="535850"/>
                  </a:lnTo>
                  <a:lnTo>
                    <a:pt x="2254252" y="573357"/>
                  </a:lnTo>
                  <a:lnTo>
                    <a:pt x="2271136" y="611463"/>
                  </a:lnTo>
                  <a:lnTo>
                    <a:pt x="2285628" y="650100"/>
                  </a:lnTo>
                  <a:lnTo>
                    <a:pt x="2297701" y="689201"/>
                  </a:lnTo>
                  <a:lnTo>
                    <a:pt x="2307331" y="728700"/>
                  </a:lnTo>
                  <a:lnTo>
                    <a:pt x="2314492" y="768528"/>
                  </a:lnTo>
                  <a:lnTo>
                    <a:pt x="2319160" y="808618"/>
                  </a:lnTo>
                  <a:lnTo>
                    <a:pt x="2321309" y="848903"/>
                  </a:lnTo>
                  <a:lnTo>
                    <a:pt x="2320913" y="889317"/>
                  </a:lnTo>
                  <a:lnTo>
                    <a:pt x="2317948" y="929790"/>
                  </a:lnTo>
                  <a:lnTo>
                    <a:pt x="2312388" y="970258"/>
                  </a:lnTo>
                  <a:lnTo>
                    <a:pt x="2304208" y="1010651"/>
                  </a:lnTo>
                  <a:lnTo>
                    <a:pt x="2293383" y="1050902"/>
                  </a:lnTo>
                  <a:lnTo>
                    <a:pt x="2279887" y="1090946"/>
                  </a:lnTo>
                  <a:lnTo>
                    <a:pt x="2263695" y="1130713"/>
                  </a:lnTo>
                  <a:lnTo>
                    <a:pt x="2244782" y="1170137"/>
                  </a:lnTo>
                  <a:lnTo>
                    <a:pt x="2223123" y="1209151"/>
                  </a:lnTo>
                  <a:lnTo>
                    <a:pt x="2198692" y="1247687"/>
                  </a:lnTo>
                  <a:lnTo>
                    <a:pt x="2171464" y="1285678"/>
                  </a:lnTo>
                  <a:lnTo>
                    <a:pt x="2143639" y="1320375"/>
                  </a:lnTo>
                  <a:lnTo>
                    <a:pt x="2113875" y="1353843"/>
                  </a:lnTo>
                  <a:lnTo>
                    <a:pt x="2082246" y="1386055"/>
                  </a:lnTo>
                  <a:lnTo>
                    <a:pt x="2048826" y="1416984"/>
                  </a:lnTo>
                  <a:lnTo>
                    <a:pt x="2013690" y="1446602"/>
                  </a:lnTo>
                  <a:lnTo>
                    <a:pt x="1976910" y="1474882"/>
                  </a:lnTo>
                  <a:lnTo>
                    <a:pt x="1938562" y="1501795"/>
                  </a:lnTo>
                  <a:lnTo>
                    <a:pt x="1898719" y="1527315"/>
                  </a:lnTo>
                  <a:lnTo>
                    <a:pt x="1857455" y="1551413"/>
                  </a:lnTo>
                  <a:lnTo>
                    <a:pt x="1814846" y="1574062"/>
                  </a:lnTo>
                  <a:lnTo>
                    <a:pt x="1770963" y="1595234"/>
                  </a:lnTo>
                  <a:lnTo>
                    <a:pt x="1725883" y="1614902"/>
                  </a:lnTo>
                  <a:lnTo>
                    <a:pt x="1679679" y="1633039"/>
                  </a:lnTo>
                  <a:lnTo>
                    <a:pt x="1632424" y="1649615"/>
                  </a:lnTo>
                  <a:lnTo>
                    <a:pt x="1584194" y="1664605"/>
                  </a:lnTo>
                  <a:lnTo>
                    <a:pt x="1535061" y="1677980"/>
                  </a:lnTo>
                  <a:lnTo>
                    <a:pt x="1485101" y="1689712"/>
                  </a:lnTo>
                  <a:lnTo>
                    <a:pt x="1434387" y="1699774"/>
                  </a:lnTo>
                  <a:lnTo>
                    <a:pt x="1382994" y="1708139"/>
                  </a:lnTo>
                  <a:lnTo>
                    <a:pt x="1330995" y="1714779"/>
                  </a:lnTo>
                  <a:lnTo>
                    <a:pt x="1278465" y="1719665"/>
                  </a:lnTo>
                  <a:lnTo>
                    <a:pt x="1225477" y="1722771"/>
                  </a:lnTo>
                  <a:lnTo>
                    <a:pt x="1172106" y="1724070"/>
                  </a:lnTo>
                  <a:lnTo>
                    <a:pt x="1118426" y="1723532"/>
                  </a:lnTo>
                  <a:lnTo>
                    <a:pt x="1064511" y="1721131"/>
                  </a:lnTo>
                  <a:lnTo>
                    <a:pt x="1010435" y="1716839"/>
                  </a:lnTo>
                  <a:lnTo>
                    <a:pt x="677060" y="19394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454024" y="4117972"/>
            <a:ext cx="136842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5" dirty="0">
                <a:solidFill>
                  <a:srgbClr val="FFFFFF"/>
                </a:solidFill>
                <a:latin typeface="Garamond"/>
                <a:cs typeface="Garamond"/>
              </a:rPr>
              <a:t>sadness</a:t>
            </a:r>
            <a:endParaRPr sz="3200">
              <a:latin typeface="Garamond"/>
              <a:cs typeface="Garamond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025200" y="5895931"/>
            <a:ext cx="3747135" cy="296545"/>
            <a:chOff x="7025200" y="5895931"/>
            <a:chExt cx="3747135" cy="296545"/>
          </a:xfrm>
        </p:grpSpPr>
        <p:sp>
          <p:nvSpPr>
            <p:cNvPr id="20" name="object 20"/>
            <p:cNvSpPr/>
            <p:nvPr/>
          </p:nvSpPr>
          <p:spPr>
            <a:xfrm>
              <a:off x="7033138" y="5903869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70">
                  <a:moveTo>
                    <a:pt x="3684269" y="0"/>
                  </a:moveTo>
                  <a:lnTo>
                    <a:pt x="46603" y="0"/>
                  </a:lnTo>
                  <a:lnTo>
                    <a:pt x="28494" y="3669"/>
                  </a:lnTo>
                  <a:lnTo>
                    <a:pt x="13677" y="13673"/>
                  </a:lnTo>
                  <a:lnTo>
                    <a:pt x="3672" y="28509"/>
                  </a:lnTo>
                  <a:lnTo>
                    <a:pt x="0" y="46670"/>
                  </a:lnTo>
                  <a:lnTo>
                    <a:pt x="0" y="233385"/>
                  </a:lnTo>
                  <a:lnTo>
                    <a:pt x="3672" y="251547"/>
                  </a:lnTo>
                  <a:lnTo>
                    <a:pt x="13677" y="266384"/>
                  </a:lnTo>
                  <a:lnTo>
                    <a:pt x="28494" y="276389"/>
                  </a:lnTo>
                  <a:lnTo>
                    <a:pt x="46603" y="280059"/>
                  </a:lnTo>
                  <a:lnTo>
                    <a:pt x="3684269" y="280059"/>
                  </a:lnTo>
                  <a:lnTo>
                    <a:pt x="3702449" y="276389"/>
                  </a:lnTo>
                  <a:lnTo>
                    <a:pt x="3717302" y="266384"/>
                  </a:lnTo>
                  <a:lnTo>
                    <a:pt x="3727321" y="251547"/>
                  </a:lnTo>
                  <a:lnTo>
                    <a:pt x="3730995" y="233385"/>
                  </a:lnTo>
                  <a:lnTo>
                    <a:pt x="3730995" y="46670"/>
                  </a:lnTo>
                  <a:lnTo>
                    <a:pt x="3727321" y="28509"/>
                  </a:lnTo>
                  <a:lnTo>
                    <a:pt x="3717302" y="13673"/>
                  </a:lnTo>
                  <a:lnTo>
                    <a:pt x="3702449" y="3669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33138" y="5903869"/>
              <a:ext cx="3731260" cy="280670"/>
            </a:xfrm>
            <a:custGeom>
              <a:avLst/>
              <a:gdLst/>
              <a:ahLst/>
              <a:cxnLst/>
              <a:rect l="l" t="t" r="r" b="b"/>
              <a:pathLst>
                <a:path w="3731259" h="280670">
                  <a:moveTo>
                    <a:pt x="0" y="46670"/>
                  </a:moveTo>
                  <a:lnTo>
                    <a:pt x="3672" y="28509"/>
                  </a:lnTo>
                  <a:lnTo>
                    <a:pt x="13677" y="13673"/>
                  </a:lnTo>
                  <a:lnTo>
                    <a:pt x="28494" y="3669"/>
                  </a:lnTo>
                  <a:lnTo>
                    <a:pt x="46603" y="0"/>
                  </a:lnTo>
                  <a:lnTo>
                    <a:pt x="3684269" y="0"/>
                  </a:lnTo>
                  <a:lnTo>
                    <a:pt x="3702449" y="3669"/>
                  </a:lnTo>
                  <a:lnTo>
                    <a:pt x="3717302" y="13673"/>
                  </a:lnTo>
                  <a:lnTo>
                    <a:pt x="3727321" y="28509"/>
                  </a:lnTo>
                  <a:lnTo>
                    <a:pt x="3730995" y="46670"/>
                  </a:lnTo>
                  <a:lnTo>
                    <a:pt x="3730995" y="233385"/>
                  </a:lnTo>
                  <a:lnTo>
                    <a:pt x="3727321" y="251547"/>
                  </a:lnTo>
                  <a:lnTo>
                    <a:pt x="3717302" y="266384"/>
                  </a:lnTo>
                  <a:lnTo>
                    <a:pt x="3702449" y="276389"/>
                  </a:lnTo>
                  <a:lnTo>
                    <a:pt x="3684269" y="280059"/>
                  </a:lnTo>
                  <a:lnTo>
                    <a:pt x="46603" y="280059"/>
                  </a:lnTo>
                  <a:lnTo>
                    <a:pt x="28494" y="276389"/>
                  </a:lnTo>
                  <a:lnTo>
                    <a:pt x="13677" y="266384"/>
                  </a:lnTo>
                  <a:lnTo>
                    <a:pt x="3672" y="251547"/>
                  </a:lnTo>
                  <a:lnTo>
                    <a:pt x="0" y="233385"/>
                  </a:lnTo>
                  <a:lnTo>
                    <a:pt x="0" y="46670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340351" y="5876944"/>
            <a:ext cx="311785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9649" y="706139"/>
              <a:ext cx="10438241" cy="557390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22191" y="554736"/>
              <a:ext cx="5224271" cy="14645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99119" y="554736"/>
              <a:ext cx="1025651" cy="14645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34068" y="938906"/>
              <a:ext cx="4512045" cy="45415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66959" y="6000012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3684269" y="0"/>
                  </a:moveTo>
                  <a:lnTo>
                    <a:pt x="46603" y="0"/>
                  </a:lnTo>
                  <a:lnTo>
                    <a:pt x="28456" y="3667"/>
                  </a:lnTo>
                  <a:lnTo>
                    <a:pt x="13643" y="13669"/>
                  </a:lnTo>
                  <a:lnTo>
                    <a:pt x="3659" y="28503"/>
                  </a:lnTo>
                  <a:lnTo>
                    <a:pt x="0" y="46670"/>
                  </a:lnTo>
                  <a:lnTo>
                    <a:pt x="0" y="233360"/>
                  </a:lnTo>
                  <a:lnTo>
                    <a:pt x="3659" y="251528"/>
                  </a:lnTo>
                  <a:lnTo>
                    <a:pt x="13643" y="266364"/>
                  </a:lnTo>
                  <a:lnTo>
                    <a:pt x="28456" y="276367"/>
                  </a:lnTo>
                  <a:lnTo>
                    <a:pt x="46603" y="280034"/>
                  </a:lnTo>
                  <a:lnTo>
                    <a:pt x="3684269" y="280034"/>
                  </a:lnTo>
                  <a:lnTo>
                    <a:pt x="3702430" y="276367"/>
                  </a:lnTo>
                  <a:lnTo>
                    <a:pt x="3717241" y="266364"/>
                  </a:lnTo>
                  <a:lnTo>
                    <a:pt x="3727218" y="251528"/>
                  </a:lnTo>
                  <a:lnTo>
                    <a:pt x="3730873" y="233360"/>
                  </a:lnTo>
                  <a:lnTo>
                    <a:pt x="3730873" y="46670"/>
                  </a:lnTo>
                  <a:lnTo>
                    <a:pt x="3727218" y="28503"/>
                  </a:lnTo>
                  <a:lnTo>
                    <a:pt x="3717241" y="13669"/>
                  </a:lnTo>
                  <a:lnTo>
                    <a:pt x="3702430" y="3667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66959" y="6000012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0" y="46670"/>
                  </a:moveTo>
                  <a:lnTo>
                    <a:pt x="3659" y="28503"/>
                  </a:lnTo>
                  <a:lnTo>
                    <a:pt x="13643" y="13669"/>
                  </a:lnTo>
                  <a:lnTo>
                    <a:pt x="28456" y="3667"/>
                  </a:lnTo>
                  <a:lnTo>
                    <a:pt x="46603" y="0"/>
                  </a:lnTo>
                  <a:lnTo>
                    <a:pt x="3684269" y="0"/>
                  </a:lnTo>
                  <a:lnTo>
                    <a:pt x="3702430" y="3667"/>
                  </a:lnTo>
                  <a:lnTo>
                    <a:pt x="3717241" y="13669"/>
                  </a:lnTo>
                  <a:lnTo>
                    <a:pt x="3727218" y="28503"/>
                  </a:lnTo>
                  <a:lnTo>
                    <a:pt x="3730873" y="46670"/>
                  </a:lnTo>
                  <a:lnTo>
                    <a:pt x="3730873" y="233360"/>
                  </a:lnTo>
                  <a:lnTo>
                    <a:pt x="3727218" y="251528"/>
                  </a:lnTo>
                  <a:lnTo>
                    <a:pt x="3717241" y="266364"/>
                  </a:lnTo>
                  <a:lnTo>
                    <a:pt x="3702430" y="276367"/>
                  </a:lnTo>
                  <a:lnTo>
                    <a:pt x="3684269" y="280034"/>
                  </a:lnTo>
                  <a:lnTo>
                    <a:pt x="46603" y="280034"/>
                  </a:lnTo>
                  <a:lnTo>
                    <a:pt x="28456" y="276367"/>
                  </a:lnTo>
                  <a:lnTo>
                    <a:pt x="13643" y="266364"/>
                  </a:lnTo>
                  <a:lnTo>
                    <a:pt x="3659" y="251528"/>
                  </a:lnTo>
                  <a:lnTo>
                    <a:pt x="0" y="233360"/>
                  </a:lnTo>
                  <a:lnTo>
                    <a:pt x="0" y="46670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7774311" y="5973261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2427" y="901446"/>
              <a:ext cx="6286499" cy="41910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5162427" y="4122990"/>
            <a:ext cx="6286500" cy="1692910"/>
          </a:xfrm>
          <a:prstGeom prst="rect">
            <a:avLst/>
          </a:prstGeom>
          <a:solidFill>
            <a:srgbClr val="151515"/>
          </a:solidFill>
        </p:spPr>
        <p:txBody>
          <a:bodyPr vert="horz" wrap="square" lIns="0" tIns="27940" rIns="0" bIns="0" rtlCol="0">
            <a:spAutoFit/>
          </a:bodyPr>
          <a:lstStyle/>
          <a:p>
            <a:pPr marL="92075" marR="2418080">
              <a:lnSpc>
                <a:spcPct val="100000"/>
              </a:lnSpc>
              <a:spcBef>
                <a:spcPts val="220"/>
              </a:spcBef>
            </a:pPr>
            <a:r>
              <a:rPr sz="1800" b="1" spc="-5" dirty="0">
                <a:solidFill>
                  <a:srgbClr val="FFFFFF"/>
                </a:solidFill>
                <a:latin typeface="Garamond"/>
                <a:cs typeface="Garamond"/>
              </a:rPr>
              <a:t>Sources:  </a:t>
            </a:r>
            <a:r>
              <a:rPr sz="1800" b="1" u="sng" spc="-10" dirty="0">
                <a:solidFill>
                  <a:srgbClr val="A7BE4D"/>
                </a:solidFill>
                <a:uFill>
                  <a:solidFill>
                    <a:srgbClr val="A7BE4D"/>
                  </a:solidFill>
                </a:uFill>
                <a:latin typeface="Garamond"/>
                <a:cs typeface="Garamond"/>
                <a:hlinkClick r:id="rId6"/>
              </a:rPr>
              <a:t>http://studentlaboratory.blogspot.com </a:t>
            </a:r>
            <a:r>
              <a:rPr sz="1800" b="1" spc="-10" dirty="0">
                <a:solidFill>
                  <a:srgbClr val="A7BE4D"/>
                </a:solidFill>
                <a:latin typeface="Garamond"/>
                <a:cs typeface="Garamond"/>
              </a:rPr>
              <a:t> </a:t>
            </a:r>
            <a:r>
              <a:rPr sz="1800" b="1" u="sng" spc="-5" dirty="0">
                <a:solidFill>
                  <a:srgbClr val="A7BE4D"/>
                </a:solidFill>
                <a:uFill>
                  <a:solidFill>
                    <a:srgbClr val="A7BE4D"/>
                  </a:solidFill>
                </a:uFill>
                <a:latin typeface="Garamond"/>
                <a:cs typeface="Garamond"/>
                <a:hlinkClick r:id="rId7"/>
              </a:rPr>
              <a:t>https://beamingnotes.com </a:t>
            </a:r>
            <a:r>
              <a:rPr sz="1800" b="1" spc="-5" dirty="0">
                <a:solidFill>
                  <a:srgbClr val="A7BE4D"/>
                </a:solidFill>
                <a:latin typeface="Garamond"/>
                <a:cs typeface="Garamond"/>
              </a:rPr>
              <a:t> </a:t>
            </a:r>
            <a:r>
              <a:rPr sz="1800" b="1" u="sng" spc="-15" dirty="0">
                <a:solidFill>
                  <a:srgbClr val="A7BE4D"/>
                </a:solidFill>
                <a:uFill>
                  <a:solidFill>
                    <a:srgbClr val="A7BE4D"/>
                  </a:solidFill>
                </a:uFill>
                <a:latin typeface="Garamond"/>
                <a:cs typeface="Garamond"/>
                <a:hlinkClick r:id="rId8"/>
              </a:rPr>
              <a:t>https://www.enotes.com</a:t>
            </a:r>
            <a:endParaRPr sz="1800">
              <a:latin typeface="Garamond"/>
              <a:cs typeface="Garamond"/>
            </a:endParaRPr>
          </a:p>
          <a:p>
            <a:pPr marL="92075">
              <a:lnSpc>
                <a:spcPts val="3725"/>
              </a:lnSpc>
              <a:tabLst>
                <a:tab pos="3749675" algn="l"/>
              </a:tabLst>
            </a:pPr>
            <a:r>
              <a:rPr sz="1800" b="1" u="sng" spc="-5" dirty="0">
                <a:solidFill>
                  <a:srgbClr val="A7BE4D"/>
                </a:solidFill>
                <a:uFill>
                  <a:solidFill>
                    <a:srgbClr val="A7BE4D"/>
                  </a:solidFill>
                </a:uFill>
                <a:latin typeface="Garamond"/>
                <a:cs typeface="Garamond"/>
                <a:hlinkClick r:id="rId9"/>
              </a:rPr>
              <a:t>https://wikipedia.org</a:t>
            </a:r>
            <a:r>
              <a:rPr sz="1800" spc="-5" dirty="0">
                <a:solidFill>
                  <a:srgbClr val="A7BE4D"/>
                </a:solidFill>
                <a:latin typeface="Times New Roman"/>
                <a:cs typeface="Times New Roman"/>
              </a:rPr>
              <a:t>	</a:t>
            </a:r>
            <a:r>
              <a:rPr sz="3200" b="1" dirty="0">
                <a:solidFill>
                  <a:srgbClr val="FFFFFF"/>
                </a:solidFill>
                <a:latin typeface="Garamond"/>
                <a:cs typeface="Garamond"/>
              </a:rPr>
              <a:t>Thanks</a:t>
            </a:r>
            <a:endParaRPr sz="3200">
              <a:latin typeface="Garamond"/>
              <a:cs typeface="Garamond"/>
            </a:endParaRPr>
          </a:p>
        </p:txBody>
      </p:sp>
      <p:pic>
        <p:nvPicPr>
          <p:cNvPr id="9" name="object 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68807" y="3800959"/>
            <a:ext cx="4493635" cy="24310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40889" y="733419"/>
            <a:ext cx="32854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60" dirty="0">
                <a:solidFill>
                  <a:srgbClr val="FFFFFF"/>
                </a:solidFill>
              </a:rPr>
              <a:t>PATEL’S</a:t>
            </a:r>
            <a:r>
              <a:rPr sz="2800" spc="-25" dirty="0">
                <a:solidFill>
                  <a:srgbClr val="FFFFFF"/>
                </a:solidFill>
              </a:rPr>
              <a:t> </a:t>
            </a:r>
            <a:r>
              <a:rPr sz="2800" spc="-35" dirty="0">
                <a:solidFill>
                  <a:srgbClr val="FFFFFF"/>
                </a:solidFill>
              </a:rPr>
              <a:t>PAINTINGS</a:t>
            </a:r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8109129" y="779848"/>
            <a:ext cx="3423285" cy="215265"/>
            <a:chOff x="8109129" y="779848"/>
            <a:chExt cx="3423285" cy="215265"/>
          </a:xfrm>
        </p:grpSpPr>
        <p:sp>
          <p:nvSpPr>
            <p:cNvPr id="4" name="object 4"/>
            <p:cNvSpPr/>
            <p:nvPr/>
          </p:nvSpPr>
          <p:spPr>
            <a:xfrm>
              <a:off x="8117067" y="787786"/>
              <a:ext cx="3407410" cy="199390"/>
            </a:xfrm>
            <a:custGeom>
              <a:avLst/>
              <a:gdLst/>
              <a:ahLst/>
              <a:cxnLst/>
              <a:rect l="l" t="t" r="r" b="b"/>
              <a:pathLst>
                <a:path w="3407409" h="199390">
                  <a:moveTo>
                    <a:pt x="3374135" y="0"/>
                  </a:moveTo>
                  <a:lnTo>
                    <a:pt x="33162" y="0"/>
                  </a:lnTo>
                  <a:lnTo>
                    <a:pt x="20265" y="2605"/>
                  </a:lnTo>
                  <a:lnTo>
                    <a:pt x="9723" y="9707"/>
                  </a:lnTo>
                  <a:lnTo>
                    <a:pt x="2609" y="20239"/>
                  </a:lnTo>
                  <a:lnTo>
                    <a:pt x="0" y="33131"/>
                  </a:lnTo>
                  <a:lnTo>
                    <a:pt x="0" y="165841"/>
                  </a:lnTo>
                  <a:lnTo>
                    <a:pt x="2609" y="178738"/>
                  </a:lnTo>
                  <a:lnTo>
                    <a:pt x="9723" y="189280"/>
                  </a:lnTo>
                  <a:lnTo>
                    <a:pt x="20265" y="196394"/>
                  </a:lnTo>
                  <a:lnTo>
                    <a:pt x="33162" y="199003"/>
                  </a:lnTo>
                  <a:lnTo>
                    <a:pt x="3374135" y="199003"/>
                  </a:lnTo>
                  <a:lnTo>
                    <a:pt x="3387032" y="196394"/>
                  </a:lnTo>
                  <a:lnTo>
                    <a:pt x="3397575" y="189280"/>
                  </a:lnTo>
                  <a:lnTo>
                    <a:pt x="3404688" y="178738"/>
                  </a:lnTo>
                  <a:lnTo>
                    <a:pt x="3407298" y="165841"/>
                  </a:lnTo>
                  <a:lnTo>
                    <a:pt x="3407298" y="33131"/>
                  </a:lnTo>
                  <a:lnTo>
                    <a:pt x="3404688" y="20239"/>
                  </a:lnTo>
                  <a:lnTo>
                    <a:pt x="3397575" y="9707"/>
                  </a:lnTo>
                  <a:lnTo>
                    <a:pt x="3387032" y="2605"/>
                  </a:lnTo>
                  <a:lnTo>
                    <a:pt x="3374135" y="0"/>
                  </a:lnTo>
                  <a:close/>
                </a:path>
              </a:pathLst>
            </a:custGeom>
            <a:solidFill>
              <a:srgbClr val="8298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117067" y="787786"/>
              <a:ext cx="3407410" cy="199390"/>
            </a:xfrm>
            <a:custGeom>
              <a:avLst/>
              <a:gdLst/>
              <a:ahLst/>
              <a:cxnLst/>
              <a:rect l="l" t="t" r="r" b="b"/>
              <a:pathLst>
                <a:path w="3407409" h="199390">
                  <a:moveTo>
                    <a:pt x="0" y="33131"/>
                  </a:moveTo>
                  <a:lnTo>
                    <a:pt x="2609" y="20239"/>
                  </a:lnTo>
                  <a:lnTo>
                    <a:pt x="9723" y="9707"/>
                  </a:lnTo>
                  <a:lnTo>
                    <a:pt x="20265" y="2605"/>
                  </a:lnTo>
                  <a:lnTo>
                    <a:pt x="33162" y="0"/>
                  </a:lnTo>
                  <a:lnTo>
                    <a:pt x="3374135" y="0"/>
                  </a:lnTo>
                  <a:lnTo>
                    <a:pt x="3387032" y="2605"/>
                  </a:lnTo>
                  <a:lnTo>
                    <a:pt x="3397575" y="9707"/>
                  </a:lnTo>
                  <a:lnTo>
                    <a:pt x="3404688" y="20239"/>
                  </a:lnTo>
                  <a:lnTo>
                    <a:pt x="3407298" y="33131"/>
                  </a:lnTo>
                  <a:lnTo>
                    <a:pt x="3407298" y="165841"/>
                  </a:lnTo>
                  <a:lnTo>
                    <a:pt x="3404688" y="178738"/>
                  </a:lnTo>
                  <a:lnTo>
                    <a:pt x="3397575" y="189280"/>
                  </a:lnTo>
                  <a:lnTo>
                    <a:pt x="3387032" y="196394"/>
                  </a:lnTo>
                  <a:lnTo>
                    <a:pt x="3374135" y="199003"/>
                  </a:lnTo>
                  <a:lnTo>
                    <a:pt x="33162" y="199003"/>
                  </a:lnTo>
                  <a:lnTo>
                    <a:pt x="20265" y="196394"/>
                  </a:lnTo>
                  <a:lnTo>
                    <a:pt x="9723" y="189280"/>
                  </a:lnTo>
                  <a:lnTo>
                    <a:pt x="2609" y="178738"/>
                  </a:lnTo>
                  <a:lnTo>
                    <a:pt x="0" y="165841"/>
                  </a:lnTo>
                  <a:lnTo>
                    <a:pt x="0" y="33131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262372" y="719450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817625" y="1357117"/>
            <a:ext cx="8377555" cy="48152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9705" indent="-167640">
              <a:lnSpc>
                <a:spcPct val="100000"/>
              </a:lnSpc>
              <a:spcBef>
                <a:spcPts val="105"/>
              </a:spcBef>
              <a:buSzPct val="95000"/>
              <a:buAutoNum type="arabicPeriod"/>
              <a:tabLst>
                <a:tab pos="180340" algn="l"/>
              </a:tabLst>
            </a:pPr>
            <a:r>
              <a:rPr sz="2000" b="1" spc="-5" dirty="0">
                <a:latin typeface="Garamond"/>
                <a:cs typeface="Garamond"/>
              </a:rPr>
              <a:t>QR Code video </a:t>
            </a:r>
            <a:r>
              <a:rPr sz="2000" b="1" spc="-15" dirty="0">
                <a:latin typeface="Garamond"/>
                <a:cs typeface="Garamond"/>
              </a:rPr>
              <a:t>given </a:t>
            </a:r>
            <a:r>
              <a:rPr sz="2000" b="1" dirty="0">
                <a:latin typeface="Garamond"/>
                <a:cs typeface="Garamond"/>
              </a:rPr>
              <a:t>at </a:t>
            </a:r>
            <a:r>
              <a:rPr sz="2000" b="1" spc="5" dirty="0">
                <a:latin typeface="Garamond"/>
                <a:cs typeface="Garamond"/>
              </a:rPr>
              <a:t>page </a:t>
            </a:r>
            <a:r>
              <a:rPr sz="2000" b="1" spc="-5" dirty="0">
                <a:latin typeface="Garamond"/>
                <a:cs typeface="Garamond"/>
              </a:rPr>
              <a:t>146- TNSCERT</a:t>
            </a:r>
            <a:r>
              <a:rPr sz="2000" b="1" spc="-65" dirty="0">
                <a:latin typeface="Garamond"/>
                <a:cs typeface="Garamond"/>
              </a:rPr>
              <a:t> </a:t>
            </a:r>
            <a:r>
              <a:rPr sz="2000" b="1" spc="-5" dirty="0">
                <a:latin typeface="Garamond"/>
                <a:cs typeface="Garamond"/>
              </a:rPr>
              <a:t>Poem:</a:t>
            </a:r>
            <a:endParaRPr sz="20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AutoNum type="arabicPeriod"/>
            </a:pPr>
            <a:endParaRPr sz="1900" dirty="0">
              <a:latin typeface="Garamond"/>
              <a:cs typeface="Garamond"/>
            </a:endParaRPr>
          </a:p>
          <a:p>
            <a:pPr marL="12700" marR="5080">
              <a:lnSpc>
                <a:spcPct val="100000"/>
              </a:lnSpc>
            </a:pPr>
            <a:r>
              <a:rPr sz="1800" u="sng" spc="-5" dirty="0">
                <a:solidFill>
                  <a:srgbClr val="A7BE4D"/>
                </a:solidFill>
                <a:uFill>
                  <a:solidFill>
                    <a:srgbClr val="A7BE4D"/>
                  </a:solidFill>
                </a:uFill>
                <a:latin typeface="Garamond"/>
                <a:cs typeface="Garamond"/>
                <a:hlinkClick r:id="rId5"/>
              </a:rPr>
              <a:t>https://diksha.gov.in/play/collection/do_312585401655779328215374?dialCode=212CJH&amp;c </a:t>
            </a:r>
            <a:r>
              <a:rPr sz="1800" spc="-5" dirty="0">
                <a:solidFill>
                  <a:srgbClr val="A7BE4D"/>
                </a:solidFill>
                <a:latin typeface="Garamond"/>
                <a:cs typeface="Garamond"/>
              </a:rPr>
              <a:t> </a:t>
            </a:r>
            <a:r>
              <a:rPr sz="1800" u="sng" spc="-5" dirty="0">
                <a:solidFill>
                  <a:srgbClr val="A7BE4D"/>
                </a:solidFill>
                <a:uFill>
                  <a:solidFill>
                    <a:srgbClr val="A7BE4D"/>
                  </a:solidFill>
                </a:uFill>
                <a:latin typeface="Garamond"/>
                <a:cs typeface="Garamond"/>
                <a:hlinkClick r:id="rId5"/>
              </a:rPr>
              <a:t>ontentId=do_31260025576938700812790</a:t>
            </a:r>
            <a:endParaRPr sz="18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20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00" dirty="0">
              <a:latin typeface="Garamond"/>
              <a:cs typeface="Garamond"/>
            </a:endParaRPr>
          </a:p>
          <a:p>
            <a:pPr marL="198120" indent="-186055">
              <a:lnSpc>
                <a:spcPct val="100000"/>
              </a:lnSpc>
              <a:buSzPct val="95000"/>
              <a:buAutoNum type="arabicPeriod" startAt="2"/>
              <a:tabLst>
                <a:tab pos="198755" algn="l"/>
              </a:tabLst>
            </a:pPr>
            <a:r>
              <a:rPr sz="2000" b="1" spc="-5" dirty="0">
                <a:latin typeface="Garamond"/>
                <a:cs typeface="Garamond"/>
              </a:rPr>
              <a:t>QR Code video </a:t>
            </a:r>
            <a:r>
              <a:rPr sz="2000" b="1" spc="-15" dirty="0">
                <a:latin typeface="Garamond"/>
                <a:cs typeface="Garamond"/>
              </a:rPr>
              <a:t>given </a:t>
            </a:r>
            <a:r>
              <a:rPr sz="2000" b="1" dirty="0">
                <a:latin typeface="Garamond"/>
                <a:cs typeface="Garamond"/>
              </a:rPr>
              <a:t>at </a:t>
            </a:r>
            <a:r>
              <a:rPr sz="2000" b="1" spc="5" dirty="0">
                <a:latin typeface="Garamond"/>
                <a:cs typeface="Garamond"/>
              </a:rPr>
              <a:t>page </a:t>
            </a:r>
            <a:r>
              <a:rPr sz="2000" b="1" spc="-5" dirty="0">
                <a:latin typeface="Garamond"/>
                <a:cs typeface="Garamond"/>
              </a:rPr>
              <a:t>148- E-</a:t>
            </a:r>
            <a:r>
              <a:rPr sz="2000" b="1" spc="-60" dirty="0">
                <a:latin typeface="Garamond"/>
                <a:cs typeface="Garamond"/>
              </a:rPr>
              <a:t> </a:t>
            </a:r>
            <a:r>
              <a:rPr sz="2000" b="1" spc="10" dirty="0">
                <a:latin typeface="Garamond"/>
                <a:cs typeface="Garamond"/>
              </a:rPr>
              <a:t>Glossary</a:t>
            </a:r>
            <a:r>
              <a:rPr sz="1800" b="1" spc="10" dirty="0">
                <a:latin typeface="Garamond"/>
                <a:cs typeface="Garamond"/>
              </a:rPr>
              <a:t>:</a:t>
            </a:r>
            <a:endParaRPr sz="18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AutoNum type="arabicPeriod" startAt="2"/>
            </a:pPr>
            <a:endParaRPr sz="1900" dirty="0">
              <a:latin typeface="Garamond"/>
              <a:cs typeface="Garamond"/>
            </a:endParaRPr>
          </a:p>
          <a:p>
            <a:pPr marL="12700" marR="5080">
              <a:lnSpc>
                <a:spcPct val="100000"/>
              </a:lnSpc>
            </a:pPr>
            <a:r>
              <a:rPr sz="1800" u="sng" spc="-5" dirty="0">
                <a:solidFill>
                  <a:srgbClr val="A7BE4D"/>
                </a:solidFill>
                <a:uFill>
                  <a:solidFill>
                    <a:srgbClr val="A7BE4D"/>
                  </a:solidFill>
                </a:uFill>
                <a:latin typeface="Garamond"/>
                <a:cs typeface="Garamond"/>
                <a:hlinkClick r:id="rId6"/>
              </a:rPr>
              <a:t>https://diksha.gov.in/play/collection/do_312585401655779328215374?dialCode=212CJH&amp;c </a:t>
            </a:r>
            <a:r>
              <a:rPr sz="1800" spc="-5" dirty="0">
                <a:solidFill>
                  <a:srgbClr val="A7BE4D"/>
                </a:solidFill>
                <a:latin typeface="Garamond"/>
                <a:cs typeface="Garamond"/>
              </a:rPr>
              <a:t> </a:t>
            </a:r>
            <a:r>
              <a:rPr sz="1800" u="sng" spc="-5" dirty="0">
                <a:solidFill>
                  <a:srgbClr val="A7BE4D"/>
                </a:solidFill>
                <a:uFill>
                  <a:solidFill>
                    <a:srgbClr val="A7BE4D"/>
                  </a:solidFill>
                </a:uFill>
                <a:latin typeface="Garamond"/>
                <a:cs typeface="Garamond"/>
                <a:hlinkClick r:id="rId6"/>
              </a:rPr>
              <a:t>ontentId=do_31259756634375782421142</a:t>
            </a:r>
            <a:endParaRPr sz="18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 dirty="0">
              <a:latin typeface="Garamond"/>
              <a:cs typeface="Garamond"/>
            </a:endParaRPr>
          </a:p>
          <a:p>
            <a:pPr marL="236220" indent="-224154">
              <a:lnSpc>
                <a:spcPct val="100000"/>
              </a:lnSpc>
              <a:buSzPct val="90000"/>
              <a:buAutoNum type="arabicPeriod" startAt="3"/>
              <a:tabLst>
                <a:tab pos="236854" algn="l"/>
              </a:tabLst>
            </a:pPr>
            <a:r>
              <a:rPr sz="2000" b="1" spc="-5" dirty="0">
                <a:latin typeface="Garamond"/>
                <a:cs typeface="Garamond"/>
              </a:rPr>
              <a:t>Gieve </a:t>
            </a:r>
            <a:r>
              <a:rPr sz="2000" b="1" spc="-20" dirty="0">
                <a:latin typeface="Garamond"/>
                <a:cs typeface="Garamond"/>
              </a:rPr>
              <a:t>Patel’s</a:t>
            </a:r>
            <a:r>
              <a:rPr sz="2000" b="1" spc="-15" dirty="0">
                <a:latin typeface="Garamond"/>
                <a:cs typeface="Garamond"/>
              </a:rPr>
              <a:t> </a:t>
            </a:r>
            <a:r>
              <a:rPr sz="2000" b="1" spc="-5" dirty="0">
                <a:latin typeface="Garamond"/>
                <a:cs typeface="Garamond"/>
              </a:rPr>
              <a:t>Biography</a:t>
            </a:r>
            <a:r>
              <a:rPr sz="1800" b="1" spc="-5" dirty="0">
                <a:latin typeface="Garamond"/>
                <a:cs typeface="Garamond"/>
              </a:rPr>
              <a:t>:</a:t>
            </a:r>
            <a:endParaRPr sz="18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AutoNum type="arabicPeriod" startAt="3"/>
            </a:pPr>
            <a:endParaRPr sz="1900" dirty="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</a:pPr>
            <a:r>
              <a:rPr sz="1800" u="sng" spc="-10" dirty="0">
                <a:solidFill>
                  <a:srgbClr val="A7BE4D"/>
                </a:solidFill>
                <a:uFill>
                  <a:solidFill>
                    <a:srgbClr val="A7BE4D"/>
                  </a:solidFill>
                </a:uFill>
                <a:latin typeface="Garamond"/>
                <a:cs typeface="Garamond"/>
                <a:hlinkClick r:id="rId7"/>
              </a:rPr>
              <a:t>https://www.youtube.com/watch?v=PWsrVf0J7DU</a:t>
            </a:r>
            <a:endParaRPr sz="1800" dirty="0">
              <a:latin typeface="Garamond"/>
              <a:cs typeface="Garamond"/>
            </a:endParaRPr>
          </a:p>
          <a:p>
            <a:pPr>
              <a:lnSpc>
                <a:spcPct val="100000"/>
              </a:lnSpc>
            </a:pPr>
            <a:endParaRPr sz="1900" dirty="0">
              <a:latin typeface="Garamond"/>
              <a:cs typeface="Garamond"/>
            </a:endParaRPr>
          </a:p>
          <a:p>
            <a:pPr marL="236220" indent="-224154">
              <a:lnSpc>
                <a:spcPct val="100000"/>
              </a:lnSpc>
              <a:buSzPct val="90000"/>
              <a:buAutoNum type="arabicPeriod" startAt="4"/>
              <a:tabLst>
                <a:tab pos="236854" algn="l"/>
              </a:tabLst>
            </a:pPr>
            <a:r>
              <a:rPr sz="2000" b="1" spc="5" dirty="0">
                <a:latin typeface="Garamond"/>
                <a:cs typeface="Garamond"/>
              </a:rPr>
              <a:t>Summary </a:t>
            </a:r>
            <a:r>
              <a:rPr sz="2000" b="1" dirty="0">
                <a:latin typeface="Garamond"/>
                <a:cs typeface="Garamond"/>
              </a:rPr>
              <a:t>of the</a:t>
            </a:r>
            <a:r>
              <a:rPr sz="2000" b="1" spc="-229" dirty="0">
                <a:latin typeface="Garamond"/>
                <a:cs typeface="Garamond"/>
              </a:rPr>
              <a:t> </a:t>
            </a:r>
            <a:r>
              <a:rPr sz="2000" b="1" spc="-5" dirty="0">
                <a:latin typeface="Garamond"/>
                <a:cs typeface="Garamond"/>
              </a:rPr>
              <a:t>poem</a:t>
            </a:r>
            <a:r>
              <a:rPr sz="2000" spc="-5" dirty="0">
                <a:latin typeface="Garamond"/>
                <a:cs typeface="Garamond"/>
              </a:rPr>
              <a:t>:</a:t>
            </a:r>
            <a:endParaRPr sz="2000" dirty="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u="sng" spc="-15" dirty="0">
                <a:solidFill>
                  <a:srgbClr val="A7BE4D"/>
                </a:solidFill>
                <a:uFill>
                  <a:solidFill>
                    <a:srgbClr val="A7BE4D"/>
                  </a:solidFill>
                </a:uFill>
                <a:latin typeface="Garamond"/>
                <a:cs typeface="Garamond"/>
                <a:hlinkClick r:id="rId8"/>
              </a:rPr>
              <a:t>https://www.youtube.com/watch?v=XWAhFbyVVbM</a:t>
            </a:r>
            <a:endParaRPr sz="1800" dirty="0">
              <a:latin typeface="Garamond"/>
              <a:cs typeface="Garamon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04659" y="698720"/>
            <a:ext cx="3183890" cy="64643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889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70"/>
              </a:spcBef>
            </a:pPr>
            <a:r>
              <a:rPr sz="3600" spc="-5" dirty="0"/>
              <a:t>Video</a:t>
            </a:r>
            <a:r>
              <a:rPr sz="3600" spc="-50" dirty="0"/>
              <a:t> </a:t>
            </a:r>
            <a:r>
              <a:rPr sz="3600" spc="-10" dirty="0"/>
              <a:t>Resources</a:t>
            </a:r>
            <a:endParaRPr sz="3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5718" y="1071128"/>
              <a:ext cx="7889991" cy="4872471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980563" y="1264356"/>
            <a:ext cx="4733290" cy="8794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10005" algn="l"/>
              </a:tabLst>
            </a:pPr>
            <a:r>
              <a:rPr sz="2800" b="1" spc="-5" dirty="0">
                <a:latin typeface="Garamond"/>
                <a:cs typeface="Garamond"/>
              </a:rPr>
              <a:t>Most</a:t>
            </a:r>
            <a:r>
              <a:rPr sz="2800" b="1" spc="5" dirty="0">
                <a:latin typeface="Garamond"/>
                <a:cs typeface="Garamond"/>
              </a:rPr>
              <a:t> </a:t>
            </a:r>
            <a:r>
              <a:rPr sz="2800" b="1" spc="-5" dirty="0">
                <a:latin typeface="Garamond"/>
                <a:cs typeface="Garamond"/>
              </a:rPr>
              <a:t>of	</a:t>
            </a:r>
            <a:r>
              <a:rPr sz="2800" b="1" spc="-20" dirty="0">
                <a:latin typeface="Garamond"/>
                <a:cs typeface="Garamond"/>
              </a:rPr>
              <a:t>Patel’s </a:t>
            </a:r>
            <a:r>
              <a:rPr sz="2800" b="1" spc="-5" dirty="0">
                <a:latin typeface="Garamond"/>
                <a:cs typeface="Garamond"/>
              </a:rPr>
              <a:t>poem centre</a:t>
            </a:r>
            <a:r>
              <a:rPr sz="2800" b="1" dirty="0">
                <a:latin typeface="Garamond"/>
                <a:cs typeface="Garamond"/>
              </a:rPr>
              <a:t> </a:t>
            </a:r>
            <a:r>
              <a:rPr sz="2800" b="1" spc="-5" dirty="0">
                <a:latin typeface="Garamond"/>
                <a:cs typeface="Garamond"/>
              </a:rPr>
              <a:t>on</a:t>
            </a:r>
            <a:endParaRPr sz="2800">
              <a:latin typeface="Garamond"/>
              <a:cs typeface="Garamond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800" b="1" spc="-5" dirty="0">
                <a:latin typeface="Garamond"/>
                <a:cs typeface="Garamond"/>
              </a:rPr>
              <a:t>human </a:t>
            </a:r>
            <a:r>
              <a:rPr sz="2800" b="1" spc="-10" dirty="0">
                <a:latin typeface="Garamond"/>
                <a:cs typeface="Garamond"/>
              </a:rPr>
              <a:t>body </a:t>
            </a:r>
            <a:r>
              <a:rPr sz="2800" b="1" spc="-5" dirty="0">
                <a:latin typeface="Garamond"/>
                <a:cs typeface="Garamond"/>
              </a:rPr>
              <a:t>as he is a</a:t>
            </a:r>
            <a:r>
              <a:rPr sz="2800" b="1" spc="-10" dirty="0">
                <a:latin typeface="Garamond"/>
                <a:cs typeface="Garamond"/>
              </a:rPr>
              <a:t> </a:t>
            </a:r>
            <a:r>
              <a:rPr sz="2800" b="1" spc="-25" dirty="0">
                <a:latin typeface="Garamond"/>
                <a:cs typeface="Garamond"/>
              </a:rPr>
              <a:t>doctor.</a:t>
            </a:r>
            <a:endParaRPr sz="2800">
              <a:latin typeface="Garamond"/>
              <a:cs typeface="Garamond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404036" y="5795643"/>
            <a:ext cx="3747135" cy="295910"/>
            <a:chOff x="7404036" y="5795643"/>
            <a:chExt cx="3747135" cy="295910"/>
          </a:xfrm>
        </p:grpSpPr>
        <p:sp>
          <p:nvSpPr>
            <p:cNvPr id="10" name="object 10"/>
            <p:cNvSpPr/>
            <p:nvPr/>
          </p:nvSpPr>
          <p:spPr>
            <a:xfrm>
              <a:off x="7411973" y="5803581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3684269" y="0"/>
                  </a:moveTo>
                  <a:lnTo>
                    <a:pt x="46603" y="0"/>
                  </a:lnTo>
                  <a:lnTo>
                    <a:pt x="28443" y="3667"/>
                  </a:lnTo>
                  <a:lnTo>
                    <a:pt x="13632" y="13670"/>
                  </a:lnTo>
                  <a:lnTo>
                    <a:pt x="3655" y="28506"/>
                  </a:lnTo>
                  <a:lnTo>
                    <a:pt x="0" y="46674"/>
                  </a:lnTo>
                  <a:lnTo>
                    <a:pt x="0" y="233364"/>
                  </a:lnTo>
                  <a:lnTo>
                    <a:pt x="3655" y="251531"/>
                  </a:lnTo>
                  <a:lnTo>
                    <a:pt x="13632" y="266365"/>
                  </a:lnTo>
                  <a:lnTo>
                    <a:pt x="28443" y="276367"/>
                  </a:lnTo>
                  <a:lnTo>
                    <a:pt x="46603" y="280034"/>
                  </a:lnTo>
                  <a:lnTo>
                    <a:pt x="3684269" y="280034"/>
                  </a:lnTo>
                  <a:lnTo>
                    <a:pt x="3702449" y="276367"/>
                  </a:lnTo>
                  <a:lnTo>
                    <a:pt x="3717302" y="266365"/>
                  </a:lnTo>
                  <a:lnTo>
                    <a:pt x="3727321" y="251531"/>
                  </a:lnTo>
                  <a:lnTo>
                    <a:pt x="3730995" y="233364"/>
                  </a:lnTo>
                  <a:lnTo>
                    <a:pt x="3730995" y="46674"/>
                  </a:lnTo>
                  <a:lnTo>
                    <a:pt x="3727321" y="28506"/>
                  </a:lnTo>
                  <a:lnTo>
                    <a:pt x="3717302" y="13670"/>
                  </a:lnTo>
                  <a:lnTo>
                    <a:pt x="3702449" y="3667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11973" y="5803581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0" y="46674"/>
                  </a:moveTo>
                  <a:lnTo>
                    <a:pt x="3655" y="28506"/>
                  </a:lnTo>
                  <a:lnTo>
                    <a:pt x="13632" y="13670"/>
                  </a:lnTo>
                  <a:lnTo>
                    <a:pt x="28443" y="3667"/>
                  </a:lnTo>
                  <a:lnTo>
                    <a:pt x="46603" y="0"/>
                  </a:lnTo>
                  <a:lnTo>
                    <a:pt x="3684269" y="0"/>
                  </a:lnTo>
                  <a:lnTo>
                    <a:pt x="3702449" y="3667"/>
                  </a:lnTo>
                  <a:lnTo>
                    <a:pt x="3717302" y="13670"/>
                  </a:lnTo>
                  <a:lnTo>
                    <a:pt x="3727321" y="28506"/>
                  </a:lnTo>
                  <a:lnTo>
                    <a:pt x="3730995" y="46674"/>
                  </a:lnTo>
                  <a:lnTo>
                    <a:pt x="3730995" y="233364"/>
                  </a:lnTo>
                  <a:lnTo>
                    <a:pt x="3727321" y="251531"/>
                  </a:lnTo>
                  <a:lnTo>
                    <a:pt x="3717302" y="266365"/>
                  </a:lnTo>
                  <a:lnTo>
                    <a:pt x="3702449" y="276367"/>
                  </a:lnTo>
                  <a:lnTo>
                    <a:pt x="3684269" y="280034"/>
                  </a:lnTo>
                  <a:lnTo>
                    <a:pt x="46603" y="280034"/>
                  </a:lnTo>
                  <a:lnTo>
                    <a:pt x="28443" y="276367"/>
                  </a:lnTo>
                  <a:lnTo>
                    <a:pt x="13632" y="266365"/>
                  </a:lnTo>
                  <a:lnTo>
                    <a:pt x="3655" y="251531"/>
                  </a:lnTo>
                  <a:lnTo>
                    <a:pt x="0" y="233364"/>
                  </a:lnTo>
                  <a:lnTo>
                    <a:pt x="0" y="466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719193" y="5776665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81962" y="1894115"/>
              <a:ext cx="6858000" cy="402335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800860" y="1178428"/>
            <a:ext cx="55860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/>
              <a:t>He is closely </a:t>
            </a:r>
            <a:r>
              <a:rPr sz="4000" spc="-10" dirty="0"/>
              <a:t>associated</a:t>
            </a:r>
            <a:r>
              <a:rPr sz="4000" spc="-25" dirty="0"/>
              <a:t> </a:t>
            </a:r>
            <a:r>
              <a:rPr sz="4000" spc="-5" dirty="0"/>
              <a:t>with</a:t>
            </a:r>
            <a:endParaRPr sz="4000"/>
          </a:p>
        </p:txBody>
      </p:sp>
      <p:grpSp>
        <p:nvGrpSpPr>
          <p:cNvPr id="9" name="object 9"/>
          <p:cNvGrpSpPr/>
          <p:nvPr/>
        </p:nvGrpSpPr>
        <p:grpSpPr>
          <a:xfrm>
            <a:off x="7404036" y="5795643"/>
            <a:ext cx="3747135" cy="295910"/>
            <a:chOff x="7404036" y="5795643"/>
            <a:chExt cx="3747135" cy="295910"/>
          </a:xfrm>
        </p:grpSpPr>
        <p:sp>
          <p:nvSpPr>
            <p:cNvPr id="10" name="object 10"/>
            <p:cNvSpPr/>
            <p:nvPr/>
          </p:nvSpPr>
          <p:spPr>
            <a:xfrm>
              <a:off x="7411973" y="5803581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3684269" y="0"/>
                  </a:moveTo>
                  <a:lnTo>
                    <a:pt x="46603" y="0"/>
                  </a:lnTo>
                  <a:lnTo>
                    <a:pt x="28443" y="3667"/>
                  </a:lnTo>
                  <a:lnTo>
                    <a:pt x="13632" y="13670"/>
                  </a:lnTo>
                  <a:lnTo>
                    <a:pt x="3655" y="28506"/>
                  </a:lnTo>
                  <a:lnTo>
                    <a:pt x="0" y="46674"/>
                  </a:lnTo>
                  <a:lnTo>
                    <a:pt x="0" y="233364"/>
                  </a:lnTo>
                  <a:lnTo>
                    <a:pt x="3655" y="251531"/>
                  </a:lnTo>
                  <a:lnTo>
                    <a:pt x="13632" y="266365"/>
                  </a:lnTo>
                  <a:lnTo>
                    <a:pt x="28443" y="276367"/>
                  </a:lnTo>
                  <a:lnTo>
                    <a:pt x="46603" y="280034"/>
                  </a:lnTo>
                  <a:lnTo>
                    <a:pt x="3684269" y="280034"/>
                  </a:lnTo>
                  <a:lnTo>
                    <a:pt x="3702449" y="276367"/>
                  </a:lnTo>
                  <a:lnTo>
                    <a:pt x="3717302" y="266365"/>
                  </a:lnTo>
                  <a:lnTo>
                    <a:pt x="3727321" y="251531"/>
                  </a:lnTo>
                  <a:lnTo>
                    <a:pt x="3730995" y="233364"/>
                  </a:lnTo>
                  <a:lnTo>
                    <a:pt x="3730995" y="46674"/>
                  </a:lnTo>
                  <a:lnTo>
                    <a:pt x="3727321" y="28506"/>
                  </a:lnTo>
                  <a:lnTo>
                    <a:pt x="3717302" y="13670"/>
                  </a:lnTo>
                  <a:lnTo>
                    <a:pt x="3702449" y="3667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11973" y="5803581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0" y="46674"/>
                  </a:moveTo>
                  <a:lnTo>
                    <a:pt x="3655" y="28506"/>
                  </a:lnTo>
                  <a:lnTo>
                    <a:pt x="13632" y="13670"/>
                  </a:lnTo>
                  <a:lnTo>
                    <a:pt x="28443" y="3667"/>
                  </a:lnTo>
                  <a:lnTo>
                    <a:pt x="46603" y="0"/>
                  </a:lnTo>
                  <a:lnTo>
                    <a:pt x="3684269" y="0"/>
                  </a:lnTo>
                  <a:lnTo>
                    <a:pt x="3702449" y="3667"/>
                  </a:lnTo>
                  <a:lnTo>
                    <a:pt x="3717302" y="13670"/>
                  </a:lnTo>
                  <a:lnTo>
                    <a:pt x="3727321" y="28506"/>
                  </a:lnTo>
                  <a:lnTo>
                    <a:pt x="3730995" y="46674"/>
                  </a:lnTo>
                  <a:lnTo>
                    <a:pt x="3730995" y="233364"/>
                  </a:lnTo>
                  <a:lnTo>
                    <a:pt x="3727321" y="251531"/>
                  </a:lnTo>
                  <a:lnTo>
                    <a:pt x="3717302" y="266365"/>
                  </a:lnTo>
                  <a:lnTo>
                    <a:pt x="3702449" y="276367"/>
                  </a:lnTo>
                  <a:lnTo>
                    <a:pt x="3684269" y="280034"/>
                  </a:lnTo>
                  <a:lnTo>
                    <a:pt x="46603" y="280034"/>
                  </a:lnTo>
                  <a:lnTo>
                    <a:pt x="28443" y="276367"/>
                  </a:lnTo>
                  <a:lnTo>
                    <a:pt x="13632" y="266365"/>
                  </a:lnTo>
                  <a:lnTo>
                    <a:pt x="3655" y="251531"/>
                  </a:lnTo>
                  <a:lnTo>
                    <a:pt x="0" y="233364"/>
                  </a:lnTo>
                  <a:lnTo>
                    <a:pt x="0" y="466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719193" y="5776665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8143" y="889790"/>
              <a:ext cx="4598151" cy="530769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768351" y="1417640"/>
              <a:ext cx="2851150" cy="4251960"/>
            </a:xfrm>
            <a:custGeom>
              <a:avLst/>
              <a:gdLst/>
              <a:ahLst/>
              <a:cxnLst/>
              <a:rect l="l" t="t" r="r" b="b"/>
              <a:pathLst>
                <a:path w="2851150" h="4251960">
                  <a:moveTo>
                    <a:pt x="2851022" y="0"/>
                  </a:moveTo>
                  <a:lnTo>
                    <a:pt x="0" y="0"/>
                  </a:lnTo>
                  <a:lnTo>
                    <a:pt x="0" y="4251959"/>
                  </a:lnTo>
                  <a:lnTo>
                    <a:pt x="2851022" y="4251959"/>
                  </a:lnTo>
                  <a:lnTo>
                    <a:pt x="2851022" y="0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93244" y="942594"/>
              <a:ext cx="3801745" cy="475615"/>
            </a:xfrm>
            <a:custGeom>
              <a:avLst/>
              <a:gdLst/>
              <a:ahLst/>
              <a:cxnLst/>
              <a:rect l="l" t="t" r="r" b="b"/>
              <a:pathLst>
                <a:path w="3801745" h="475615">
                  <a:moveTo>
                    <a:pt x="3801243" y="0"/>
                  </a:moveTo>
                  <a:lnTo>
                    <a:pt x="0" y="0"/>
                  </a:lnTo>
                  <a:lnTo>
                    <a:pt x="475106" y="475091"/>
                  </a:lnTo>
                  <a:lnTo>
                    <a:pt x="3326120" y="475091"/>
                  </a:lnTo>
                  <a:lnTo>
                    <a:pt x="3801243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3244" y="5669600"/>
              <a:ext cx="3801745" cy="475615"/>
            </a:xfrm>
            <a:custGeom>
              <a:avLst/>
              <a:gdLst/>
              <a:ahLst/>
              <a:cxnLst/>
              <a:rect l="l" t="t" r="r" b="b"/>
              <a:pathLst>
                <a:path w="3801745" h="475614">
                  <a:moveTo>
                    <a:pt x="3326120" y="0"/>
                  </a:moveTo>
                  <a:lnTo>
                    <a:pt x="475106" y="0"/>
                  </a:lnTo>
                  <a:lnTo>
                    <a:pt x="0" y="475155"/>
                  </a:lnTo>
                  <a:lnTo>
                    <a:pt x="3801243" y="475155"/>
                  </a:lnTo>
                  <a:lnTo>
                    <a:pt x="3326120" y="0"/>
                  </a:lnTo>
                  <a:close/>
                </a:path>
              </a:pathLst>
            </a:custGeom>
            <a:solidFill>
              <a:srgbClr val="C6C6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93244" y="942594"/>
              <a:ext cx="475615" cy="5202555"/>
            </a:xfrm>
            <a:custGeom>
              <a:avLst/>
              <a:gdLst/>
              <a:ahLst/>
              <a:cxnLst/>
              <a:rect l="l" t="t" r="r" b="b"/>
              <a:pathLst>
                <a:path w="475614" h="5202555">
                  <a:moveTo>
                    <a:pt x="0" y="0"/>
                  </a:moveTo>
                  <a:lnTo>
                    <a:pt x="0" y="5202161"/>
                  </a:lnTo>
                  <a:lnTo>
                    <a:pt x="475106" y="4727005"/>
                  </a:lnTo>
                  <a:lnTo>
                    <a:pt x="475106" y="475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FB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19365" y="942594"/>
              <a:ext cx="475615" cy="5202555"/>
            </a:xfrm>
            <a:custGeom>
              <a:avLst/>
              <a:gdLst/>
              <a:ahLst/>
              <a:cxnLst/>
              <a:rect l="l" t="t" r="r" b="b"/>
              <a:pathLst>
                <a:path w="475614" h="5202555">
                  <a:moveTo>
                    <a:pt x="475122" y="0"/>
                  </a:moveTo>
                  <a:lnTo>
                    <a:pt x="0" y="475091"/>
                  </a:lnTo>
                  <a:lnTo>
                    <a:pt x="0" y="4727005"/>
                  </a:lnTo>
                  <a:lnTo>
                    <a:pt x="475122" y="5202161"/>
                  </a:lnTo>
                  <a:lnTo>
                    <a:pt x="475122" y="0"/>
                  </a:lnTo>
                  <a:close/>
                </a:path>
              </a:pathLst>
            </a:custGeom>
            <a:solidFill>
              <a:srgbClr val="94949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93244" y="942594"/>
              <a:ext cx="3801745" cy="5202555"/>
            </a:xfrm>
            <a:custGeom>
              <a:avLst/>
              <a:gdLst/>
              <a:ahLst/>
              <a:cxnLst/>
              <a:rect l="l" t="t" r="r" b="b"/>
              <a:pathLst>
                <a:path w="3801745" h="5202555">
                  <a:moveTo>
                    <a:pt x="475106" y="475091"/>
                  </a:moveTo>
                  <a:lnTo>
                    <a:pt x="3326129" y="475091"/>
                  </a:lnTo>
                  <a:lnTo>
                    <a:pt x="3326129" y="4726990"/>
                  </a:lnTo>
                  <a:lnTo>
                    <a:pt x="475106" y="4726990"/>
                  </a:lnTo>
                  <a:lnTo>
                    <a:pt x="475106" y="475091"/>
                  </a:lnTo>
                  <a:close/>
                </a:path>
                <a:path w="3801745" h="5202555">
                  <a:moveTo>
                    <a:pt x="0" y="0"/>
                  </a:moveTo>
                  <a:lnTo>
                    <a:pt x="475106" y="475091"/>
                  </a:lnTo>
                </a:path>
                <a:path w="3801745" h="5202555">
                  <a:moveTo>
                    <a:pt x="0" y="5202161"/>
                  </a:moveTo>
                  <a:lnTo>
                    <a:pt x="475106" y="4727005"/>
                  </a:lnTo>
                </a:path>
                <a:path w="3801745" h="5202555">
                  <a:moveTo>
                    <a:pt x="3801243" y="0"/>
                  </a:moveTo>
                  <a:lnTo>
                    <a:pt x="3326120" y="475091"/>
                  </a:lnTo>
                </a:path>
                <a:path w="3801745" h="5202555">
                  <a:moveTo>
                    <a:pt x="3801243" y="5202161"/>
                  </a:moveTo>
                  <a:lnTo>
                    <a:pt x="3326120" y="4727005"/>
                  </a:lnTo>
                </a:path>
              </a:pathLst>
            </a:custGeom>
            <a:ln w="158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293244" y="942594"/>
            <a:ext cx="3801745" cy="5202555"/>
          </a:xfrm>
          <a:prstGeom prst="rect">
            <a:avLst/>
          </a:prstGeom>
          <a:ln w="15874">
            <a:solidFill>
              <a:srgbClr val="000000"/>
            </a:solidFill>
          </a:ln>
        </p:spPr>
        <p:txBody>
          <a:bodyPr vert="horz" wrap="square" lIns="0" tIns="373380" rIns="0" bIns="0" rtlCol="0">
            <a:spAutoFit/>
          </a:bodyPr>
          <a:lstStyle/>
          <a:p>
            <a:pPr marL="760730" marR="753745" indent="1270" algn="ctr">
              <a:lnSpc>
                <a:spcPct val="100000"/>
              </a:lnSpc>
              <a:spcBef>
                <a:spcPts val="2940"/>
              </a:spcBef>
            </a:pPr>
            <a:r>
              <a:rPr sz="3200" spc="-5" dirty="0">
                <a:latin typeface="Garamond"/>
                <a:cs typeface="Garamond"/>
              </a:rPr>
              <a:t>HE  </a:t>
            </a:r>
            <a:r>
              <a:rPr sz="3200" dirty="0">
                <a:latin typeface="Garamond"/>
                <a:cs typeface="Garamond"/>
              </a:rPr>
              <a:t>CONDUCTS  </a:t>
            </a:r>
            <a:r>
              <a:rPr sz="3200" spc="-25" dirty="0">
                <a:latin typeface="Garamond"/>
                <a:cs typeface="Garamond"/>
              </a:rPr>
              <a:t>POETRY  </a:t>
            </a:r>
            <a:r>
              <a:rPr sz="3200" spc="-60" dirty="0">
                <a:latin typeface="Garamond"/>
                <a:cs typeface="Garamond"/>
              </a:rPr>
              <a:t>W</a:t>
            </a:r>
            <a:r>
              <a:rPr sz="3200" spc="-5" dirty="0">
                <a:latin typeface="Garamond"/>
                <a:cs typeface="Garamond"/>
              </a:rPr>
              <a:t>OR</a:t>
            </a:r>
            <a:r>
              <a:rPr sz="3200" spc="5" dirty="0">
                <a:latin typeface="Garamond"/>
                <a:cs typeface="Garamond"/>
              </a:rPr>
              <a:t>K</a:t>
            </a:r>
            <a:r>
              <a:rPr sz="3200" dirty="0">
                <a:latin typeface="Garamond"/>
                <a:cs typeface="Garamond"/>
              </a:rPr>
              <a:t>SHOP </a:t>
            </a:r>
            <a:r>
              <a:rPr sz="320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Garamond"/>
                <a:cs typeface="Garamond"/>
              </a:rPr>
              <a:t>IN</a:t>
            </a:r>
            <a:endParaRPr sz="3200">
              <a:latin typeface="Garamond"/>
              <a:cs typeface="Garamond"/>
            </a:endParaRPr>
          </a:p>
          <a:p>
            <a:pPr marL="632460" marR="625475" indent="635" algn="ctr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Garamond"/>
                <a:cs typeface="Garamond"/>
              </a:rPr>
              <a:t>RISHI  </a:t>
            </a:r>
            <a:r>
              <a:rPr sz="3200" spc="-55" dirty="0">
                <a:latin typeface="Garamond"/>
                <a:cs typeface="Garamond"/>
              </a:rPr>
              <a:t>VALLEY  </a:t>
            </a:r>
            <a:r>
              <a:rPr sz="3200" dirty="0">
                <a:latin typeface="Garamond"/>
                <a:cs typeface="Garamond"/>
              </a:rPr>
              <a:t>SCHOOL</a:t>
            </a:r>
            <a:r>
              <a:rPr sz="3200" spc="-60" dirty="0">
                <a:latin typeface="Garamond"/>
                <a:cs typeface="Garamond"/>
              </a:rPr>
              <a:t> </a:t>
            </a:r>
            <a:r>
              <a:rPr sz="3200" spc="-10" dirty="0">
                <a:latin typeface="Garamond"/>
                <a:cs typeface="Garamond"/>
              </a:rPr>
              <a:t>FOR  </a:t>
            </a:r>
            <a:r>
              <a:rPr sz="3200" spc="-20" dirty="0">
                <a:latin typeface="Garamond"/>
                <a:cs typeface="Garamond"/>
              </a:rPr>
              <a:t>CHILDREN.</a:t>
            </a:r>
            <a:endParaRPr sz="3200">
              <a:latin typeface="Garamond"/>
              <a:cs typeface="Garamond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404036" y="5795643"/>
            <a:ext cx="3747135" cy="295910"/>
            <a:chOff x="7404036" y="5795643"/>
            <a:chExt cx="3747135" cy="295910"/>
          </a:xfrm>
        </p:grpSpPr>
        <p:sp>
          <p:nvSpPr>
            <p:cNvPr id="16" name="object 16"/>
            <p:cNvSpPr/>
            <p:nvPr/>
          </p:nvSpPr>
          <p:spPr>
            <a:xfrm>
              <a:off x="7411973" y="5803581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3684269" y="0"/>
                  </a:moveTo>
                  <a:lnTo>
                    <a:pt x="46603" y="0"/>
                  </a:lnTo>
                  <a:lnTo>
                    <a:pt x="28443" y="3667"/>
                  </a:lnTo>
                  <a:lnTo>
                    <a:pt x="13632" y="13670"/>
                  </a:lnTo>
                  <a:lnTo>
                    <a:pt x="3655" y="28506"/>
                  </a:lnTo>
                  <a:lnTo>
                    <a:pt x="0" y="46674"/>
                  </a:lnTo>
                  <a:lnTo>
                    <a:pt x="0" y="233364"/>
                  </a:lnTo>
                  <a:lnTo>
                    <a:pt x="3655" y="251531"/>
                  </a:lnTo>
                  <a:lnTo>
                    <a:pt x="13632" y="266365"/>
                  </a:lnTo>
                  <a:lnTo>
                    <a:pt x="28443" y="276367"/>
                  </a:lnTo>
                  <a:lnTo>
                    <a:pt x="46603" y="280034"/>
                  </a:lnTo>
                  <a:lnTo>
                    <a:pt x="3684269" y="280034"/>
                  </a:lnTo>
                  <a:lnTo>
                    <a:pt x="3702449" y="276367"/>
                  </a:lnTo>
                  <a:lnTo>
                    <a:pt x="3717302" y="266365"/>
                  </a:lnTo>
                  <a:lnTo>
                    <a:pt x="3727321" y="251531"/>
                  </a:lnTo>
                  <a:lnTo>
                    <a:pt x="3730995" y="233364"/>
                  </a:lnTo>
                  <a:lnTo>
                    <a:pt x="3730995" y="46674"/>
                  </a:lnTo>
                  <a:lnTo>
                    <a:pt x="3727321" y="28506"/>
                  </a:lnTo>
                  <a:lnTo>
                    <a:pt x="3717302" y="13670"/>
                  </a:lnTo>
                  <a:lnTo>
                    <a:pt x="3702449" y="3667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411973" y="5803581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0" y="46674"/>
                  </a:moveTo>
                  <a:lnTo>
                    <a:pt x="3655" y="28506"/>
                  </a:lnTo>
                  <a:lnTo>
                    <a:pt x="13632" y="13670"/>
                  </a:lnTo>
                  <a:lnTo>
                    <a:pt x="28443" y="3667"/>
                  </a:lnTo>
                  <a:lnTo>
                    <a:pt x="46603" y="0"/>
                  </a:lnTo>
                  <a:lnTo>
                    <a:pt x="3684269" y="0"/>
                  </a:lnTo>
                  <a:lnTo>
                    <a:pt x="3702449" y="3667"/>
                  </a:lnTo>
                  <a:lnTo>
                    <a:pt x="3717302" y="13670"/>
                  </a:lnTo>
                  <a:lnTo>
                    <a:pt x="3727321" y="28506"/>
                  </a:lnTo>
                  <a:lnTo>
                    <a:pt x="3730995" y="46674"/>
                  </a:lnTo>
                  <a:lnTo>
                    <a:pt x="3730995" y="233364"/>
                  </a:lnTo>
                  <a:lnTo>
                    <a:pt x="3727321" y="251531"/>
                  </a:lnTo>
                  <a:lnTo>
                    <a:pt x="3717302" y="266365"/>
                  </a:lnTo>
                  <a:lnTo>
                    <a:pt x="3702449" y="276367"/>
                  </a:lnTo>
                  <a:lnTo>
                    <a:pt x="3684269" y="280034"/>
                  </a:lnTo>
                  <a:lnTo>
                    <a:pt x="46603" y="280034"/>
                  </a:lnTo>
                  <a:lnTo>
                    <a:pt x="28443" y="276367"/>
                  </a:lnTo>
                  <a:lnTo>
                    <a:pt x="13632" y="266365"/>
                  </a:lnTo>
                  <a:lnTo>
                    <a:pt x="3655" y="251531"/>
                  </a:lnTo>
                  <a:lnTo>
                    <a:pt x="0" y="233364"/>
                  </a:lnTo>
                  <a:lnTo>
                    <a:pt x="0" y="466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7719193" y="5776665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899922" y="3344036"/>
            <a:ext cx="5368925" cy="914400"/>
          </a:xfrm>
          <a:prstGeom prst="rect">
            <a:avLst/>
          </a:prstGeom>
          <a:solidFill>
            <a:srgbClr val="F0F0F0"/>
          </a:solidFill>
          <a:ln w="15874">
            <a:solidFill>
              <a:srgbClr val="5F6E1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ts val="3345"/>
              </a:lnSpc>
            </a:pPr>
            <a:r>
              <a:rPr sz="3200" spc="-15" dirty="0">
                <a:latin typeface="Garamond"/>
                <a:cs typeface="Garamond"/>
              </a:rPr>
              <a:t>How </a:t>
            </a:r>
            <a:r>
              <a:rPr sz="3200" dirty="0">
                <a:latin typeface="Garamond"/>
                <a:cs typeface="Garamond"/>
              </a:rPr>
              <a:t>Do </a:t>
            </a:r>
            <a:r>
              <a:rPr sz="3200" spc="-80" dirty="0">
                <a:latin typeface="Garamond"/>
                <a:cs typeface="Garamond"/>
              </a:rPr>
              <a:t>You </a:t>
            </a:r>
            <a:r>
              <a:rPr sz="3200" spc="-5" dirty="0">
                <a:latin typeface="Garamond"/>
                <a:cs typeface="Garamond"/>
              </a:rPr>
              <a:t>Withstand,</a:t>
            </a:r>
            <a:r>
              <a:rPr sz="3200" spc="85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Body?</a:t>
            </a:r>
            <a:endParaRPr sz="3200">
              <a:latin typeface="Garamond"/>
              <a:cs typeface="Garamond"/>
            </a:endParaRPr>
          </a:p>
          <a:p>
            <a:pPr marL="1905" algn="ctr">
              <a:lnSpc>
                <a:spcPct val="100000"/>
              </a:lnSpc>
            </a:pPr>
            <a:r>
              <a:rPr sz="3200" dirty="0">
                <a:latin typeface="Garamond"/>
                <a:cs typeface="Garamond"/>
              </a:rPr>
              <a:t>(1976)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99922" y="1985525"/>
            <a:ext cx="5368925" cy="620395"/>
          </a:xfrm>
          <a:custGeom>
            <a:avLst/>
            <a:gdLst/>
            <a:ahLst/>
            <a:cxnLst/>
            <a:rect l="l" t="t" r="r" b="b"/>
            <a:pathLst>
              <a:path w="5368925" h="620394">
                <a:moveTo>
                  <a:pt x="5368777" y="0"/>
                </a:moveTo>
                <a:lnTo>
                  <a:pt x="0" y="0"/>
                </a:lnTo>
                <a:lnTo>
                  <a:pt x="0" y="619874"/>
                </a:lnTo>
                <a:lnTo>
                  <a:pt x="5368777" y="619874"/>
                </a:lnTo>
                <a:lnTo>
                  <a:pt x="536877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899922" y="1985525"/>
            <a:ext cx="5368925" cy="620395"/>
          </a:xfrm>
          <a:prstGeom prst="rect">
            <a:avLst/>
          </a:prstGeom>
          <a:ln w="15874">
            <a:solidFill>
              <a:srgbClr val="5F6E1C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65"/>
              </a:spcBef>
            </a:pPr>
            <a:r>
              <a:rPr sz="3200" spc="-30" dirty="0"/>
              <a:t>Poems</a:t>
            </a:r>
            <a:r>
              <a:rPr sz="3200" spc="-15" dirty="0"/>
              <a:t> </a:t>
            </a:r>
            <a:r>
              <a:rPr sz="3200" spc="-5" dirty="0"/>
              <a:t>(1966)</a:t>
            </a:r>
            <a:endParaRPr sz="3200"/>
          </a:p>
        </p:txBody>
      </p:sp>
      <p:sp>
        <p:nvSpPr>
          <p:cNvPr id="10" name="object 10"/>
          <p:cNvSpPr txBox="1"/>
          <p:nvPr/>
        </p:nvSpPr>
        <p:spPr>
          <a:xfrm>
            <a:off x="2899922" y="4794053"/>
            <a:ext cx="5368925" cy="770890"/>
          </a:xfrm>
          <a:prstGeom prst="rect">
            <a:avLst/>
          </a:prstGeom>
          <a:solidFill>
            <a:srgbClr val="F0F0F0"/>
          </a:solidFill>
          <a:ln w="15874">
            <a:solidFill>
              <a:srgbClr val="5F6E1C"/>
            </a:solidFill>
          </a:ln>
        </p:spPr>
        <p:txBody>
          <a:bodyPr vert="horz" wrap="square" lIns="0" tIns="109855" rIns="0" bIns="0" rtlCol="0">
            <a:spAutoFit/>
          </a:bodyPr>
          <a:lstStyle/>
          <a:p>
            <a:pPr marL="599440">
              <a:lnSpc>
                <a:spcPct val="100000"/>
              </a:lnSpc>
              <a:spcBef>
                <a:spcPts val="865"/>
              </a:spcBef>
            </a:pPr>
            <a:r>
              <a:rPr sz="3200" spc="5" dirty="0">
                <a:latin typeface="Garamond"/>
                <a:cs typeface="Garamond"/>
              </a:rPr>
              <a:t>Mirrored Mirroring</a:t>
            </a:r>
            <a:r>
              <a:rPr sz="3200" spc="-60" dirty="0">
                <a:latin typeface="Garamond"/>
                <a:cs typeface="Garamond"/>
              </a:rPr>
              <a:t> </a:t>
            </a:r>
            <a:r>
              <a:rPr sz="3200" dirty="0">
                <a:latin typeface="Garamond"/>
                <a:cs typeface="Garamond"/>
              </a:rPr>
              <a:t>(1991)</a:t>
            </a:r>
            <a:endParaRPr sz="3200">
              <a:latin typeface="Garamond"/>
              <a:cs typeface="Garamond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246376" y="629412"/>
            <a:ext cx="8904605" cy="5462270"/>
            <a:chOff x="2246376" y="629412"/>
            <a:chExt cx="8904605" cy="546227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46376" y="629412"/>
              <a:ext cx="6434328" cy="14645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65476" y="1008644"/>
              <a:ext cx="5546475" cy="46314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411973" y="5803581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3684269" y="0"/>
                  </a:moveTo>
                  <a:lnTo>
                    <a:pt x="46603" y="0"/>
                  </a:lnTo>
                  <a:lnTo>
                    <a:pt x="28443" y="3667"/>
                  </a:lnTo>
                  <a:lnTo>
                    <a:pt x="13632" y="13670"/>
                  </a:lnTo>
                  <a:lnTo>
                    <a:pt x="3655" y="28506"/>
                  </a:lnTo>
                  <a:lnTo>
                    <a:pt x="0" y="46674"/>
                  </a:lnTo>
                  <a:lnTo>
                    <a:pt x="0" y="233364"/>
                  </a:lnTo>
                  <a:lnTo>
                    <a:pt x="3655" y="251531"/>
                  </a:lnTo>
                  <a:lnTo>
                    <a:pt x="13632" y="266365"/>
                  </a:lnTo>
                  <a:lnTo>
                    <a:pt x="28443" y="276367"/>
                  </a:lnTo>
                  <a:lnTo>
                    <a:pt x="46603" y="280034"/>
                  </a:lnTo>
                  <a:lnTo>
                    <a:pt x="3684269" y="280034"/>
                  </a:lnTo>
                  <a:lnTo>
                    <a:pt x="3702449" y="276367"/>
                  </a:lnTo>
                  <a:lnTo>
                    <a:pt x="3717302" y="266365"/>
                  </a:lnTo>
                  <a:lnTo>
                    <a:pt x="3727321" y="251531"/>
                  </a:lnTo>
                  <a:lnTo>
                    <a:pt x="3730995" y="233364"/>
                  </a:lnTo>
                  <a:lnTo>
                    <a:pt x="3730995" y="46674"/>
                  </a:lnTo>
                  <a:lnTo>
                    <a:pt x="3727321" y="28506"/>
                  </a:lnTo>
                  <a:lnTo>
                    <a:pt x="3717302" y="13670"/>
                  </a:lnTo>
                  <a:lnTo>
                    <a:pt x="3702449" y="3667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11973" y="5803581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0" y="46674"/>
                  </a:moveTo>
                  <a:lnTo>
                    <a:pt x="3655" y="28506"/>
                  </a:lnTo>
                  <a:lnTo>
                    <a:pt x="13632" y="13670"/>
                  </a:lnTo>
                  <a:lnTo>
                    <a:pt x="28443" y="3667"/>
                  </a:lnTo>
                  <a:lnTo>
                    <a:pt x="46603" y="0"/>
                  </a:lnTo>
                  <a:lnTo>
                    <a:pt x="3684269" y="0"/>
                  </a:lnTo>
                  <a:lnTo>
                    <a:pt x="3702449" y="3667"/>
                  </a:lnTo>
                  <a:lnTo>
                    <a:pt x="3717302" y="13670"/>
                  </a:lnTo>
                  <a:lnTo>
                    <a:pt x="3727321" y="28506"/>
                  </a:lnTo>
                  <a:lnTo>
                    <a:pt x="3730995" y="46674"/>
                  </a:lnTo>
                  <a:lnTo>
                    <a:pt x="3730995" y="233364"/>
                  </a:lnTo>
                  <a:lnTo>
                    <a:pt x="3727321" y="251531"/>
                  </a:lnTo>
                  <a:lnTo>
                    <a:pt x="3717302" y="266365"/>
                  </a:lnTo>
                  <a:lnTo>
                    <a:pt x="3702449" y="276367"/>
                  </a:lnTo>
                  <a:lnTo>
                    <a:pt x="3684269" y="280034"/>
                  </a:lnTo>
                  <a:lnTo>
                    <a:pt x="46603" y="280034"/>
                  </a:lnTo>
                  <a:lnTo>
                    <a:pt x="28443" y="276367"/>
                  </a:lnTo>
                  <a:lnTo>
                    <a:pt x="13632" y="266365"/>
                  </a:lnTo>
                  <a:lnTo>
                    <a:pt x="3655" y="251531"/>
                  </a:lnTo>
                  <a:lnTo>
                    <a:pt x="0" y="233364"/>
                  </a:lnTo>
                  <a:lnTo>
                    <a:pt x="0" y="466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719193" y="5776665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08015" y="609600"/>
              <a:ext cx="10972800" cy="5638800"/>
            </a:xfrm>
            <a:custGeom>
              <a:avLst/>
              <a:gdLst/>
              <a:ahLst/>
              <a:cxnLst/>
              <a:rect l="l" t="t" r="r" b="b"/>
              <a:pathLst>
                <a:path w="10972800" h="5638800">
                  <a:moveTo>
                    <a:pt x="0" y="5638799"/>
                  </a:moveTo>
                  <a:lnTo>
                    <a:pt x="10972799" y="5638799"/>
                  </a:lnTo>
                  <a:lnTo>
                    <a:pt x="10972799" y="0"/>
                  </a:lnTo>
                  <a:lnTo>
                    <a:pt x="0" y="0"/>
                  </a:lnTo>
                  <a:lnTo>
                    <a:pt x="0" y="5638799"/>
                  </a:lnTo>
                  <a:close/>
                </a:path>
              </a:pathLst>
            </a:custGeom>
            <a:ln w="15874">
              <a:solidFill>
                <a:srgbClr val="82982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153802"/>
              <a:ext cx="761503" cy="606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6980" y="3153802"/>
              <a:ext cx="755020" cy="6064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122035" y="4851236"/>
              <a:ext cx="5368925" cy="431165"/>
            </a:xfrm>
            <a:custGeom>
              <a:avLst/>
              <a:gdLst/>
              <a:ahLst/>
              <a:cxnLst/>
              <a:rect l="l" t="t" r="r" b="b"/>
              <a:pathLst>
                <a:path w="5368925" h="431164">
                  <a:moveTo>
                    <a:pt x="5368777" y="0"/>
                  </a:moveTo>
                  <a:lnTo>
                    <a:pt x="0" y="0"/>
                  </a:lnTo>
                  <a:lnTo>
                    <a:pt x="0" y="431078"/>
                  </a:lnTo>
                  <a:lnTo>
                    <a:pt x="5368777" y="431078"/>
                  </a:lnTo>
                  <a:lnTo>
                    <a:pt x="5368777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22035" y="4851236"/>
              <a:ext cx="5368925" cy="431165"/>
            </a:xfrm>
            <a:custGeom>
              <a:avLst/>
              <a:gdLst/>
              <a:ahLst/>
              <a:cxnLst/>
              <a:rect l="l" t="t" r="r" b="b"/>
              <a:pathLst>
                <a:path w="5368925" h="431164">
                  <a:moveTo>
                    <a:pt x="0" y="431078"/>
                  </a:moveTo>
                  <a:lnTo>
                    <a:pt x="5368777" y="431078"/>
                  </a:lnTo>
                  <a:lnTo>
                    <a:pt x="5368777" y="0"/>
                  </a:lnTo>
                  <a:lnTo>
                    <a:pt x="0" y="0"/>
                  </a:lnTo>
                  <a:lnTo>
                    <a:pt x="0" y="431078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22035" y="2683136"/>
            <a:ext cx="5368925" cy="550545"/>
          </a:xfrm>
          <a:prstGeom prst="rect">
            <a:avLst/>
          </a:prstGeom>
          <a:solidFill>
            <a:srgbClr val="F8F0D9"/>
          </a:solidFill>
          <a:ln w="15874">
            <a:solidFill>
              <a:srgbClr val="5F6E1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445" algn="ctr">
              <a:lnSpc>
                <a:spcPts val="4245"/>
              </a:lnSpc>
            </a:pPr>
            <a:r>
              <a:rPr sz="4000" spc="-5" dirty="0"/>
              <a:t>Princess</a:t>
            </a:r>
            <a:endParaRPr sz="4000"/>
          </a:p>
        </p:txBody>
      </p:sp>
      <p:grpSp>
        <p:nvGrpSpPr>
          <p:cNvPr id="10" name="object 10"/>
          <p:cNvGrpSpPr/>
          <p:nvPr/>
        </p:nvGrpSpPr>
        <p:grpSpPr>
          <a:xfrm>
            <a:off x="3114098" y="972037"/>
            <a:ext cx="5384800" cy="3324860"/>
            <a:chOff x="3114098" y="972037"/>
            <a:chExt cx="5384800" cy="3324860"/>
          </a:xfrm>
        </p:grpSpPr>
        <p:sp>
          <p:nvSpPr>
            <p:cNvPr id="11" name="object 11"/>
            <p:cNvSpPr/>
            <p:nvPr/>
          </p:nvSpPr>
          <p:spPr>
            <a:xfrm>
              <a:off x="3122035" y="979974"/>
              <a:ext cx="5368925" cy="1079500"/>
            </a:xfrm>
            <a:custGeom>
              <a:avLst/>
              <a:gdLst/>
              <a:ahLst/>
              <a:cxnLst/>
              <a:rect l="l" t="t" r="r" b="b"/>
              <a:pathLst>
                <a:path w="5368925" h="1079500">
                  <a:moveTo>
                    <a:pt x="5368777" y="0"/>
                  </a:moveTo>
                  <a:lnTo>
                    <a:pt x="0" y="0"/>
                  </a:lnTo>
                  <a:lnTo>
                    <a:pt x="0" y="1079193"/>
                  </a:lnTo>
                  <a:lnTo>
                    <a:pt x="5368777" y="1079193"/>
                  </a:lnTo>
                  <a:lnTo>
                    <a:pt x="5368777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122035" y="979974"/>
              <a:ext cx="5368925" cy="1079500"/>
            </a:xfrm>
            <a:custGeom>
              <a:avLst/>
              <a:gdLst/>
              <a:ahLst/>
              <a:cxnLst/>
              <a:rect l="l" t="t" r="r" b="b"/>
              <a:pathLst>
                <a:path w="5368925" h="1079500">
                  <a:moveTo>
                    <a:pt x="0" y="1079193"/>
                  </a:moveTo>
                  <a:lnTo>
                    <a:pt x="5368777" y="1079193"/>
                  </a:lnTo>
                  <a:lnTo>
                    <a:pt x="5368777" y="0"/>
                  </a:lnTo>
                  <a:lnTo>
                    <a:pt x="0" y="0"/>
                  </a:lnTo>
                  <a:lnTo>
                    <a:pt x="0" y="1079193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22035" y="3857326"/>
              <a:ext cx="5368925" cy="431165"/>
            </a:xfrm>
            <a:custGeom>
              <a:avLst/>
              <a:gdLst/>
              <a:ahLst/>
              <a:cxnLst/>
              <a:rect l="l" t="t" r="r" b="b"/>
              <a:pathLst>
                <a:path w="5368925" h="431164">
                  <a:moveTo>
                    <a:pt x="5368777" y="0"/>
                  </a:moveTo>
                  <a:lnTo>
                    <a:pt x="0" y="0"/>
                  </a:lnTo>
                  <a:lnTo>
                    <a:pt x="0" y="431078"/>
                  </a:lnTo>
                  <a:lnTo>
                    <a:pt x="5368777" y="431078"/>
                  </a:lnTo>
                  <a:lnTo>
                    <a:pt x="5368777" y="0"/>
                  </a:lnTo>
                  <a:close/>
                </a:path>
              </a:pathLst>
            </a:custGeom>
            <a:solidFill>
              <a:srgbClr val="91D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122035" y="3857326"/>
              <a:ext cx="5368925" cy="431165"/>
            </a:xfrm>
            <a:custGeom>
              <a:avLst/>
              <a:gdLst/>
              <a:ahLst/>
              <a:cxnLst/>
              <a:rect l="l" t="t" r="r" b="b"/>
              <a:pathLst>
                <a:path w="5368925" h="431164">
                  <a:moveTo>
                    <a:pt x="0" y="431078"/>
                  </a:moveTo>
                  <a:lnTo>
                    <a:pt x="5368777" y="431078"/>
                  </a:lnTo>
                  <a:lnTo>
                    <a:pt x="5368777" y="0"/>
                  </a:lnTo>
                  <a:lnTo>
                    <a:pt x="0" y="0"/>
                  </a:lnTo>
                  <a:lnTo>
                    <a:pt x="0" y="431078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613278" y="3714950"/>
            <a:ext cx="2387600" cy="1628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000" spc="-25" dirty="0">
                <a:latin typeface="Garamond"/>
                <a:cs typeface="Garamond"/>
              </a:rPr>
              <a:t>Savakasa</a:t>
            </a:r>
            <a:endParaRPr sz="4000">
              <a:latin typeface="Garamond"/>
              <a:cs typeface="Garamond"/>
            </a:endParaRPr>
          </a:p>
          <a:p>
            <a:pPr algn="ctr">
              <a:lnSpc>
                <a:spcPct val="100000"/>
              </a:lnSpc>
              <a:spcBef>
                <a:spcPts val="3030"/>
              </a:spcBef>
            </a:pPr>
            <a:r>
              <a:rPr sz="4000" spc="-55" dirty="0">
                <a:latin typeface="Garamond"/>
                <a:cs typeface="Garamond"/>
              </a:rPr>
              <a:t>Mr. </a:t>
            </a:r>
            <a:r>
              <a:rPr sz="4000" spc="-5" dirty="0">
                <a:latin typeface="Garamond"/>
                <a:cs typeface="Garamond"/>
              </a:rPr>
              <a:t>Behram</a:t>
            </a:r>
            <a:endParaRPr sz="4000">
              <a:latin typeface="Garamond"/>
              <a:cs typeface="Garamond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900172" y="906780"/>
            <a:ext cx="8251190" cy="5184775"/>
            <a:chOff x="2900172" y="906780"/>
            <a:chExt cx="8251190" cy="5184775"/>
          </a:xfrm>
        </p:grpSpPr>
        <p:sp>
          <p:nvSpPr>
            <p:cNvPr id="17" name="object 17"/>
            <p:cNvSpPr/>
            <p:nvPr/>
          </p:nvSpPr>
          <p:spPr>
            <a:xfrm>
              <a:off x="3333993" y="1057869"/>
              <a:ext cx="4634230" cy="923925"/>
            </a:xfrm>
            <a:custGeom>
              <a:avLst/>
              <a:gdLst/>
              <a:ahLst/>
              <a:cxnLst/>
              <a:rect l="l" t="t" r="r" b="b"/>
              <a:pathLst>
                <a:path w="4634230" h="923925">
                  <a:moveTo>
                    <a:pt x="4633996" y="0"/>
                  </a:moveTo>
                  <a:lnTo>
                    <a:pt x="0" y="0"/>
                  </a:lnTo>
                  <a:lnTo>
                    <a:pt x="0" y="923330"/>
                  </a:lnTo>
                  <a:lnTo>
                    <a:pt x="4633996" y="923330"/>
                  </a:lnTo>
                  <a:lnTo>
                    <a:pt x="4633996" y="0"/>
                  </a:lnTo>
                  <a:close/>
                </a:path>
              </a:pathLst>
            </a:custGeom>
            <a:solidFill>
              <a:srgbClr val="D3EE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00172" y="906780"/>
              <a:ext cx="5544311" cy="146456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19393" y="1274582"/>
              <a:ext cx="4656581" cy="62761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7411973" y="5803581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3684269" y="0"/>
                  </a:moveTo>
                  <a:lnTo>
                    <a:pt x="46603" y="0"/>
                  </a:lnTo>
                  <a:lnTo>
                    <a:pt x="28443" y="3667"/>
                  </a:lnTo>
                  <a:lnTo>
                    <a:pt x="13632" y="13670"/>
                  </a:lnTo>
                  <a:lnTo>
                    <a:pt x="3655" y="28506"/>
                  </a:lnTo>
                  <a:lnTo>
                    <a:pt x="0" y="46674"/>
                  </a:lnTo>
                  <a:lnTo>
                    <a:pt x="0" y="233364"/>
                  </a:lnTo>
                  <a:lnTo>
                    <a:pt x="3655" y="251531"/>
                  </a:lnTo>
                  <a:lnTo>
                    <a:pt x="13632" y="266365"/>
                  </a:lnTo>
                  <a:lnTo>
                    <a:pt x="28443" y="276367"/>
                  </a:lnTo>
                  <a:lnTo>
                    <a:pt x="46603" y="280034"/>
                  </a:lnTo>
                  <a:lnTo>
                    <a:pt x="3684269" y="280034"/>
                  </a:lnTo>
                  <a:lnTo>
                    <a:pt x="3702449" y="276367"/>
                  </a:lnTo>
                  <a:lnTo>
                    <a:pt x="3717302" y="266365"/>
                  </a:lnTo>
                  <a:lnTo>
                    <a:pt x="3727321" y="251531"/>
                  </a:lnTo>
                  <a:lnTo>
                    <a:pt x="3730995" y="233364"/>
                  </a:lnTo>
                  <a:lnTo>
                    <a:pt x="3730995" y="46674"/>
                  </a:lnTo>
                  <a:lnTo>
                    <a:pt x="3727321" y="28506"/>
                  </a:lnTo>
                  <a:lnTo>
                    <a:pt x="3717302" y="13670"/>
                  </a:lnTo>
                  <a:lnTo>
                    <a:pt x="3702449" y="3667"/>
                  </a:lnTo>
                  <a:lnTo>
                    <a:pt x="368426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11973" y="5803581"/>
              <a:ext cx="3731260" cy="280035"/>
            </a:xfrm>
            <a:custGeom>
              <a:avLst/>
              <a:gdLst/>
              <a:ahLst/>
              <a:cxnLst/>
              <a:rect l="l" t="t" r="r" b="b"/>
              <a:pathLst>
                <a:path w="3731259" h="280035">
                  <a:moveTo>
                    <a:pt x="0" y="46674"/>
                  </a:moveTo>
                  <a:lnTo>
                    <a:pt x="3655" y="28506"/>
                  </a:lnTo>
                  <a:lnTo>
                    <a:pt x="13632" y="13670"/>
                  </a:lnTo>
                  <a:lnTo>
                    <a:pt x="28443" y="3667"/>
                  </a:lnTo>
                  <a:lnTo>
                    <a:pt x="46603" y="0"/>
                  </a:lnTo>
                  <a:lnTo>
                    <a:pt x="3684269" y="0"/>
                  </a:lnTo>
                  <a:lnTo>
                    <a:pt x="3702449" y="3667"/>
                  </a:lnTo>
                  <a:lnTo>
                    <a:pt x="3717302" y="13670"/>
                  </a:lnTo>
                  <a:lnTo>
                    <a:pt x="3727321" y="28506"/>
                  </a:lnTo>
                  <a:lnTo>
                    <a:pt x="3730995" y="46674"/>
                  </a:lnTo>
                  <a:lnTo>
                    <a:pt x="3730995" y="233364"/>
                  </a:lnTo>
                  <a:lnTo>
                    <a:pt x="3727321" y="251531"/>
                  </a:lnTo>
                  <a:lnTo>
                    <a:pt x="3717302" y="266365"/>
                  </a:lnTo>
                  <a:lnTo>
                    <a:pt x="3702449" y="276367"/>
                  </a:lnTo>
                  <a:lnTo>
                    <a:pt x="3684269" y="280034"/>
                  </a:lnTo>
                  <a:lnTo>
                    <a:pt x="46603" y="280034"/>
                  </a:lnTo>
                  <a:lnTo>
                    <a:pt x="28443" y="276367"/>
                  </a:lnTo>
                  <a:lnTo>
                    <a:pt x="13632" y="266365"/>
                  </a:lnTo>
                  <a:lnTo>
                    <a:pt x="3655" y="251531"/>
                  </a:lnTo>
                  <a:lnTo>
                    <a:pt x="0" y="233364"/>
                  </a:lnTo>
                  <a:lnTo>
                    <a:pt x="0" y="46674"/>
                  </a:lnTo>
                  <a:close/>
                </a:path>
              </a:pathLst>
            </a:custGeom>
            <a:ln w="15874">
              <a:solidFill>
                <a:srgbClr val="5F6E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719193" y="5776665"/>
            <a:ext cx="31172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Garamond"/>
                <a:cs typeface="Garamond"/>
              </a:rPr>
              <a:t>https//englishnectar.blogspot.com</a:t>
            </a:r>
            <a:endParaRPr sz="1800">
              <a:latin typeface="Garamond"/>
              <a:cs typeface="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7BE4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873</Words>
  <Application>Microsoft Office PowerPoint</Application>
  <PresentationFormat>Custom</PresentationFormat>
  <Paragraphs>179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Arial</vt:lpstr>
      <vt:lpstr>Garamond</vt:lpstr>
      <vt:lpstr>Wingdings</vt:lpstr>
      <vt:lpstr>Times New Roman</vt:lpstr>
      <vt:lpstr>Latha</vt:lpstr>
      <vt:lpstr>Calibri</vt:lpstr>
      <vt:lpstr>Office Theme</vt:lpstr>
      <vt:lpstr>PowerPoint Presentation</vt:lpstr>
      <vt:lpstr>INTRODUCTION TO  GIEVE  PATEL</vt:lpstr>
      <vt:lpstr>PowerPoint Presentation</vt:lpstr>
      <vt:lpstr>PATEL’S PAINTINGS</vt:lpstr>
      <vt:lpstr>Most of Patel’s poem centre on human body as he is a doctor.</vt:lpstr>
      <vt:lpstr>He is closely associated with</vt:lpstr>
      <vt:lpstr>PowerPoint Presentation</vt:lpstr>
      <vt:lpstr>Poems (1966)</vt:lpstr>
      <vt:lpstr>Princess</vt:lpstr>
      <vt:lpstr>PowerPoint Presentation</vt:lpstr>
      <vt:lpstr>Motivation</vt:lpstr>
      <vt:lpstr>STANZA 1</vt:lpstr>
      <vt:lpstr>The seed grows into a tree after multiple stages of  growth.</vt:lpstr>
      <vt:lpstr>PowerPoint Presentation</vt:lpstr>
      <vt:lpstr>PowerPoint Presentation</vt:lpstr>
      <vt:lpstr>Difficulty in killing a tree is expressed</vt:lpstr>
      <vt:lpstr>PowerPoint Presentation</vt:lpstr>
      <vt:lpstr>Leprous - refers here to  the bark of the tree. Hide refers to the skin of  the tree that is the bark.</vt:lpstr>
      <vt:lpstr>Summary of the stanza 1</vt:lpstr>
      <vt:lpstr>STANZA 2</vt:lpstr>
      <vt:lpstr>PowerPoint Presentation</vt:lpstr>
      <vt:lpstr>PowerPoint Presentation</vt:lpstr>
      <vt:lpstr>PowerPoint Presentation</vt:lpstr>
      <vt:lpstr>Summary of the stanza 2</vt:lpstr>
      <vt:lpstr>Stanza 3</vt:lpstr>
      <vt:lpstr>How  to kill a  tree?</vt:lpstr>
      <vt:lpstr>PowerPoint Presentation</vt:lpstr>
      <vt:lpstr>https//englishnectar.blogspot.com</vt:lpstr>
      <vt:lpstr>Summary of the stanza 3</vt:lpstr>
      <vt:lpstr>PowerPoint Presentation</vt:lpstr>
      <vt:lpstr>PowerPoint Presentation</vt:lpstr>
      <vt:lpstr>PowerPoint Presentation</vt:lpstr>
      <vt:lpstr>Summary of the stanza 4</vt:lpstr>
      <vt:lpstr>Theme</vt:lpstr>
      <vt:lpstr>2.Pain</vt:lpstr>
      <vt:lpstr>https//englishnectar.blogspot.com</vt:lpstr>
      <vt:lpstr>Mood of the poem Tone of the poem</vt:lpstr>
      <vt:lpstr>PowerPoint Presentation</vt:lpstr>
      <vt:lpstr>PowerPoint Presentation</vt:lpstr>
      <vt:lpstr>Video Resources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Arun</cp:lastModifiedBy>
  <cp:revision>4</cp:revision>
  <dcterms:created xsi:type="dcterms:W3CDTF">2020-10-06T18:42:57Z</dcterms:created>
  <dcterms:modified xsi:type="dcterms:W3CDTF">2020-10-28T03:18:14Z</dcterms:modified>
</cp:coreProperties>
</file>